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4209-3CEB-4E00-BF05-CC7EF8E7AA0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CC7D-A7DC-49FC-A2FD-AD8E202A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7998" y="0"/>
                </a:lnTo>
                <a:lnTo>
                  <a:pt x="1828799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753224"/>
            <a:ext cx="18288000" cy="3533775"/>
          </a:xfrm>
          <a:custGeom>
            <a:avLst/>
            <a:gdLst/>
            <a:ahLst/>
            <a:cxnLst/>
            <a:rect l="l" t="t" r="r" b="b"/>
            <a:pathLst>
              <a:path w="18288000" h="3533775">
                <a:moveTo>
                  <a:pt x="0" y="0"/>
                </a:moveTo>
                <a:lnTo>
                  <a:pt x="18287998" y="0"/>
                </a:lnTo>
                <a:lnTo>
                  <a:pt x="18287998" y="3533774"/>
                </a:lnTo>
                <a:lnTo>
                  <a:pt x="0" y="3533774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028700"/>
            <a:ext cx="18288000" cy="5724525"/>
          </a:xfrm>
          <a:custGeom>
            <a:avLst/>
            <a:gdLst/>
            <a:ahLst/>
            <a:cxnLst/>
            <a:rect l="l" t="t" r="r" b="b"/>
            <a:pathLst>
              <a:path w="18288000" h="5724525">
                <a:moveTo>
                  <a:pt x="0" y="5724524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5724524"/>
                </a:lnTo>
                <a:lnTo>
                  <a:pt x="0" y="5724524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28700" y="1133475"/>
            <a:ext cx="8277224" cy="6010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716027" y="1928919"/>
            <a:ext cx="6696074" cy="441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0241" y="6752171"/>
            <a:ext cx="3829049" cy="2371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3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9594" y="433771"/>
            <a:ext cx="17459325" cy="9544685"/>
          </a:xfrm>
          <a:custGeom>
            <a:avLst/>
            <a:gdLst/>
            <a:ahLst/>
            <a:cxnLst/>
            <a:rect l="l" t="t" r="r" b="b"/>
            <a:pathLst>
              <a:path w="17459325" h="9544685">
                <a:moveTo>
                  <a:pt x="0" y="0"/>
                </a:moveTo>
                <a:lnTo>
                  <a:pt x="17459179" y="0"/>
                </a:lnTo>
                <a:lnTo>
                  <a:pt x="17459179" y="9544068"/>
                </a:lnTo>
                <a:lnTo>
                  <a:pt x="0" y="954406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737" y="795092"/>
            <a:ext cx="16662524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199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299" y="5263799"/>
            <a:ext cx="10487660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50" b="1" spc="-615" dirty="0">
                <a:solidFill>
                  <a:srgbClr val="020301"/>
                </a:solidFill>
                <a:latin typeface="Palatino Linotype"/>
                <a:cs typeface="Palatino Linotype"/>
              </a:rPr>
              <a:t>ВАШ</a:t>
            </a:r>
            <a:r>
              <a:rPr sz="7950" b="1" spc="-260" dirty="0">
                <a:solidFill>
                  <a:srgbClr val="020301"/>
                </a:solidFill>
                <a:latin typeface="Palatino Linotype"/>
                <a:cs typeface="Palatino Linotype"/>
              </a:rPr>
              <a:t> </a:t>
            </a:r>
            <a:r>
              <a:rPr sz="7950" b="1" spc="-560" dirty="0">
                <a:solidFill>
                  <a:srgbClr val="020301"/>
                </a:solidFill>
                <a:latin typeface="Palatino Linotype"/>
                <a:cs typeface="Palatino Linotype"/>
              </a:rPr>
              <a:t>КОТТЕДЖ</a:t>
            </a:r>
            <a:r>
              <a:rPr sz="7950" b="1" spc="-260" dirty="0">
                <a:solidFill>
                  <a:srgbClr val="020301"/>
                </a:solidFill>
                <a:latin typeface="Palatino Linotype"/>
                <a:cs typeface="Palatino Linotype"/>
              </a:rPr>
              <a:t> </a:t>
            </a:r>
            <a:r>
              <a:rPr sz="7950" b="1" spc="75" dirty="0">
                <a:solidFill>
                  <a:srgbClr val="020301"/>
                </a:solidFill>
                <a:latin typeface="Palatino Linotype"/>
                <a:cs typeface="Palatino Linotype"/>
              </a:rPr>
              <a:t>-</a:t>
            </a:r>
            <a:r>
              <a:rPr sz="7950" b="1" spc="-260" dirty="0">
                <a:solidFill>
                  <a:srgbClr val="020301"/>
                </a:solidFill>
                <a:latin typeface="Palatino Linotype"/>
                <a:cs typeface="Palatino Linotype"/>
              </a:rPr>
              <a:t> </a:t>
            </a:r>
            <a:r>
              <a:rPr lang="ru-RU" sz="7950" b="1" dirty="0" smtClean="0">
                <a:solidFill>
                  <a:srgbClr val="020301"/>
                </a:solidFill>
                <a:latin typeface="Palatino Linotype"/>
                <a:cs typeface="Palatino Linotype"/>
              </a:rPr>
              <a:t>2023</a:t>
            </a:r>
            <a:endParaRPr sz="79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6652" y="4282455"/>
            <a:ext cx="17354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375" dirty="0">
                <a:solidFill>
                  <a:srgbClr val="020301"/>
                </a:solidFill>
                <a:latin typeface="Calibri"/>
                <a:cs typeface="Calibri"/>
              </a:rPr>
              <a:t>ВЫСТАВКА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0827" y="7191054"/>
            <a:ext cx="9210675" cy="981075"/>
          </a:xfrm>
          <a:prstGeom prst="rect">
            <a:avLst/>
          </a:prstGeom>
          <a:solidFill>
            <a:srgbClr val="FFDB14"/>
          </a:solidFill>
        </p:spPr>
        <p:txBody>
          <a:bodyPr vert="horz" wrap="square" lIns="0" tIns="0" rIns="0" bIns="0" rtlCol="0">
            <a:spAutoFit/>
          </a:bodyPr>
          <a:lstStyle/>
          <a:p>
            <a:pPr marL="2447290">
              <a:lnSpc>
                <a:spcPct val="100000"/>
              </a:lnSpc>
            </a:pPr>
            <a:r>
              <a:rPr sz="2400" b="1" spc="235" dirty="0">
                <a:solidFill>
                  <a:srgbClr val="020301"/>
                </a:solidFill>
                <a:latin typeface="Calibri"/>
                <a:cs typeface="Calibri"/>
              </a:rPr>
              <a:t>М</a:t>
            </a:r>
            <a:r>
              <a:rPr sz="2400" b="1" spc="434" dirty="0">
                <a:solidFill>
                  <a:srgbClr val="020301"/>
                </a:solidFill>
                <a:latin typeface="Calibri"/>
                <a:cs typeface="Calibri"/>
              </a:rPr>
              <a:t>А</a:t>
            </a:r>
            <a:r>
              <a:rPr sz="2400" b="1" spc="475" dirty="0">
                <a:solidFill>
                  <a:srgbClr val="020301"/>
                </a:solidFill>
                <a:latin typeface="Calibri"/>
                <a:cs typeface="Calibri"/>
              </a:rPr>
              <a:t>Р</a:t>
            </a:r>
            <a:r>
              <a:rPr sz="2400" b="1" spc="405" dirty="0">
                <a:solidFill>
                  <a:srgbClr val="020301"/>
                </a:solidFill>
                <a:latin typeface="Calibri"/>
                <a:cs typeface="Calibri"/>
              </a:rPr>
              <a:t>К</a:t>
            </a:r>
            <a:r>
              <a:rPr sz="2400" b="1" spc="459" dirty="0">
                <a:solidFill>
                  <a:srgbClr val="020301"/>
                </a:solidFill>
                <a:latin typeface="Calibri"/>
                <a:cs typeface="Calibri"/>
              </a:rPr>
              <a:t>Е</a:t>
            </a:r>
            <a:r>
              <a:rPr sz="2400" b="1" spc="325" dirty="0">
                <a:solidFill>
                  <a:srgbClr val="020301"/>
                </a:solidFill>
                <a:latin typeface="Calibri"/>
                <a:cs typeface="Calibri"/>
              </a:rPr>
              <a:t>Т</a:t>
            </a:r>
            <a:r>
              <a:rPr sz="2400" b="1" spc="434" dirty="0">
                <a:solidFill>
                  <a:srgbClr val="020301"/>
                </a:solidFill>
                <a:latin typeface="Calibri"/>
                <a:cs typeface="Calibri"/>
              </a:rPr>
              <a:t>И</a:t>
            </a:r>
            <a:r>
              <a:rPr sz="2400" b="1" spc="465" dirty="0">
                <a:solidFill>
                  <a:srgbClr val="020301"/>
                </a:solidFill>
                <a:latin typeface="Calibri"/>
                <a:cs typeface="Calibri"/>
              </a:rPr>
              <a:t>Н</a:t>
            </a:r>
            <a:r>
              <a:rPr sz="2400" b="1" spc="390" dirty="0">
                <a:solidFill>
                  <a:srgbClr val="020301"/>
                </a:solidFill>
                <a:latin typeface="Calibri"/>
                <a:cs typeface="Calibri"/>
              </a:rPr>
              <a:t>Г</a:t>
            </a:r>
            <a:r>
              <a:rPr sz="2400" b="1" spc="434" dirty="0">
                <a:solidFill>
                  <a:srgbClr val="020301"/>
                </a:solidFill>
                <a:latin typeface="Calibri"/>
                <a:cs typeface="Calibri"/>
              </a:rPr>
              <a:t>О</a:t>
            </a:r>
            <a:r>
              <a:rPr sz="2400" b="1" spc="459" dirty="0">
                <a:solidFill>
                  <a:srgbClr val="020301"/>
                </a:solidFill>
                <a:latin typeface="Calibri"/>
                <a:cs typeface="Calibri"/>
              </a:rPr>
              <a:t>В</a:t>
            </a:r>
            <a:r>
              <a:rPr sz="2400" b="1" spc="525" dirty="0">
                <a:solidFill>
                  <a:srgbClr val="020301"/>
                </a:solidFill>
                <a:latin typeface="Calibri"/>
                <a:cs typeface="Calibri"/>
              </a:rPr>
              <a:t>Ы</a:t>
            </a:r>
            <a:r>
              <a:rPr sz="2400" b="1" spc="405" dirty="0">
                <a:solidFill>
                  <a:srgbClr val="020301"/>
                </a:solidFill>
                <a:latin typeface="Calibri"/>
                <a:cs typeface="Calibri"/>
              </a:rPr>
              <a:t>Й</a:t>
            </a:r>
            <a:r>
              <a:rPr sz="2400" b="1" spc="1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400" b="1" spc="380" dirty="0">
                <a:solidFill>
                  <a:srgbClr val="020301"/>
                </a:solidFill>
                <a:latin typeface="Calibri"/>
                <a:cs typeface="Calibri"/>
              </a:rPr>
              <a:t>ОТ</a:t>
            </a:r>
            <a:r>
              <a:rPr sz="2400" b="1" spc="434" dirty="0">
                <a:solidFill>
                  <a:srgbClr val="020301"/>
                </a:solidFill>
                <a:latin typeface="Calibri"/>
                <a:cs typeface="Calibri"/>
              </a:rPr>
              <a:t>Ч</a:t>
            </a:r>
            <a:r>
              <a:rPr sz="2400" b="1" spc="459" dirty="0">
                <a:solidFill>
                  <a:srgbClr val="020301"/>
                </a:solidFill>
                <a:latin typeface="Calibri"/>
                <a:cs typeface="Calibri"/>
              </a:rPr>
              <a:t>Е</a:t>
            </a:r>
            <a:r>
              <a:rPr sz="2400" b="1" spc="295" dirty="0">
                <a:solidFill>
                  <a:srgbClr val="020301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3292" y="1028700"/>
            <a:ext cx="4676774" cy="3000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259300" cy="10287000"/>
          </a:xfrm>
          <a:custGeom>
            <a:avLst/>
            <a:gdLst/>
            <a:ahLst/>
            <a:cxnLst/>
            <a:rect l="l" t="t" r="r" b="b"/>
            <a:pathLst>
              <a:path w="17259300" h="10287000">
                <a:moveTo>
                  <a:pt x="0" y="0"/>
                </a:moveTo>
                <a:lnTo>
                  <a:pt x="17259300" y="0"/>
                </a:lnTo>
                <a:lnTo>
                  <a:pt x="17259300" y="10286998"/>
                </a:lnTo>
                <a:lnTo>
                  <a:pt x="0" y="10286998"/>
                </a:lnTo>
                <a:lnTo>
                  <a:pt x="0" y="0"/>
                </a:lnTo>
              </a:path>
            </a:pathLst>
          </a:custGeom>
          <a:solidFill>
            <a:srgbClr val="F3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7800" y="2324100"/>
            <a:ext cx="10058400" cy="662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300" y="0"/>
            <a:ext cx="1028700" cy="10287000"/>
          </a:xfrm>
          <a:custGeom>
            <a:avLst/>
            <a:gdLst/>
            <a:ahLst/>
            <a:cxnLst/>
            <a:rect l="l" t="t" r="r" b="b"/>
            <a:pathLst>
              <a:path w="1028700" h="10287000">
                <a:moveTo>
                  <a:pt x="0" y="0"/>
                </a:moveTo>
                <a:lnTo>
                  <a:pt x="1028699" y="0"/>
                </a:lnTo>
                <a:lnTo>
                  <a:pt x="1028699" y="10286999"/>
                </a:ln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FD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3047" y="1167278"/>
            <a:ext cx="9443085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395" dirty="0">
                <a:solidFill>
                  <a:srgbClr val="535353"/>
                </a:solidFill>
                <a:latin typeface="Arial Black"/>
                <a:cs typeface="Arial Black"/>
              </a:rPr>
              <a:t>ПРОФИЛЬ</a:t>
            </a:r>
            <a:r>
              <a:rPr sz="6000" b="1" spc="-434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6000" b="1" spc="-605" dirty="0">
                <a:solidFill>
                  <a:srgbClr val="535353"/>
                </a:solidFill>
                <a:latin typeface="Arial Black"/>
                <a:cs typeface="Arial Black"/>
              </a:rPr>
              <a:t>ПОСЕТИТЕЛЯ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5950" y="4760178"/>
            <a:ext cx="6863080" cy="303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7530" indent="-213995">
              <a:lnSpc>
                <a:spcPct val="100000"/>
              </a:lnSpc>
            </a:pPr>
            <a:r>
              <a:rPr sz="2800" b="1" spc="210" dirty="0">
                <a:latin typeface="Calibri"/>
                <a:cs typeface="Calibri"/>
              </a:rPr>
              <a:t>65,2%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455" dirty="0">
                <a:latin typeface="Calibri"/>
                <a:cs typeface="Calibri"/>
              </a:rPr>
              <a:t>ПОСЕТИТЕЛЕЙ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210" dirty="0">
                <a:latin typeface="Calibri"/>
                <a:cs typeface="Calibri"/>
              </a:rPr>
              <a:t>-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470" dirty="0">
                <a:latin typeface="Calibri"/>
                <a:cs typeface="Calibri"/>
              </a:rPr>
              <a:t>МУЖЧИНЫ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R="77470" algn="ctr">
              <a:lnSpc>
                <a:spcPct val="100000"/>
              </a:lnSpc>
            </a:pPr>
            <a:r>
              <a:rPr sz="2400" b="1" spc="440" dirty="0">
                <a:latin typeface="Calibri"/>
                <a:cs typeface="Calibri"/>
              </a:rPr>
              <a:t>СРЕДНИЙ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425" dirty="0">
                <a:latin typeface="Calibri"/>
                <a:cs typeface="Calibri"/>
              </a:rPr>
              <a:t>ВОЗРАСТ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420" dirty="0">
                <a:latin typeface="Calibri"/>
                <a:cs typeface="Calibri"/>
              </a:rPr>
              <a:t>ПОСЕТИТЕЛЯ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3700" b="1" spc="280" dirty="0">
                <a:latin typeface="Calibri"/>
                <a:cs typeface="Calibri"/>
              </a:rPr>
              <a:t>33</a:t>
            </a:r>
            <a:r>
              <a:rPr sz="3700" b="1" spc="190" dirty="0">
                <a:latin typeface="Calibri"/>
                <a:cs typeface="Calibri"/>
              </a:rPr>
              <a:t> </a:t>
            </a:r>
            <a:r>
              <a:rPr sz="3700" b="1" spc="595" dirty="0">
                <a:latin typeface="Calibri"/>
                <a:cs typeface="Calibri"/>
              </a:rPr>
              <a:t>ГОДА</a:t>
            </a:r>
            <a:endParaRPr sz="3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409" dirty="0">
                <a:latin typeface="Calibri"/>
                <a:cs typeface="Calibri"/>
              </a:rPr>
              <a:t>ПОКАЗАТЕЛЬ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430" dirty="0">
                <a:latin typeface="Calibri"/>
                <a:cs typeface="Calibri"/>
              </a:rPr>
              <a:t>ПРОШЛОГО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400" dirty="0">
                <a:latin typeface="Calibri"/>
                <a:cs typeface="Calibri"/>
              </a:rPr>
              <a:t>ГОДА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–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240" dirty="0">
                <a:latin typeface="Calibri"/>
                <a:cs typeface="Calibri"/>
              </a:rPr>
              <a:t>39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spc="395" dirty="0">
                <a:latin typeface="Calibri"/>
                <a:cs typeface="Calibri"/>
              </a:rPr>
              <a:t>ЛЕТ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224" y="1"/>
            <a:ext cx="17529810" cy="10287000"/>
          </a:xfrm>
          <a:custGeom>
            <a:avLst/>
            <a:gdLst/>
            <a:ahLst/>
            <a:cxnLst/>
            <a:rect l="l" t="t" r="r" b="b"/>
            <a:pathLst>
              <a:path w="17529810" h="10287000">
                <a:moveTo>
                  <a:pt x="0" y="0"/>
                </a:moveTo>
                <a:lnTo>
                  <a:pt x="17529774" y="0"/>
                </a:lnTo>
                <a:lnTo>
                  <a:pt x="17529774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400" y="2087307"/>
            <a:ext cx="11353799" cy="547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54480" y="4825116"/>
            <a:ext cx="8010524" cy="4914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734">
              <a:lnSpc>
                <a:spcPct val="100000"/>
              </a:lnSpc>
            </a:pPr>
            <a:r>
              <a:rPr sz="3900" spc="735" dirty="0"/>
              <a:t>С</a:t>
            </a:r>
            <a:r>
              <a:rPr sz="3900" spc="810" dirty="0"/>
              <a:t>Ф</a:t>
            </a:r>
            <a:r>
              <a:rPr sz="3900" spc="695" dirty="0"/>
              <a:t>Е</a:t>
            </a:r>
            <a:r>
              <a:rPr sz="3900" spc="720" dirty="0"/>
              <a:t>Р</a:t>
            </a:r>
            <a:r>
              <a:rPr sz="3900" spc="660" dirty="0"/>
              <a:t>А</a:t>
            </a:r>
            <a:r>
              <a:rPr sz="3900" spc="195" dirty="0"/>
              <a:t> </a:t>
            </a:r>
            <a:r>
              <a:rPr sz="3900" spc="545" dirty="0"/>
              <a:t>Д</a:t>
            </a:r>
            <a:r>
              <a:rPr sz="3900" spc="695" dirty="0"/>
              <a:t>Е</a:t>
            </a:r>
            <a:r>
              <a:rPr sz="3900" spc="595" dirty="0"/>
              <a:t>Я</a:t>
            </a:r>
            <a:r>
              <a:rPr sz="3900" spc="475" dirty="0"/>
              <a:t>Т</a:t>
            </a:r>
            <a:r>
              <a:rPr sz="3900" spc="695" dirty="0"/>
              <a:t>Е</a:t>
            </a:r>
            <a:r>
              <a:rPr sz="3900" spc="630" dirty="0"/>
              <a:t>Л</a:t>
            </a:r>
            <a:r>
              <a:rPr sz="3900" spc="660" dirty="0"/>
              <a:t>ЬН</a:t>
            </a:r>
            <a:r>
              <a:rPr sz="3900" spc="650" dirty="0"/>
              <a:t>О</a:t>
            </a:r>
            <a:r>
              <a:rPr sz="3900" spc="735" dirty="0"/>
              <a:t>С</a:t>
            </a:r>
            <a:r>
              <a:rPr sz="3900" spc="475" dirty="0"/>
              <a:t>Т</a:t>
            </a:r>
            <a:r>
              <a:rPr sz="3900" spc="660" dirty="0"/>
              <a:t>И</a:t>
            </a:r>
            <a:r>
              <a:rPr sz="3900" spc="195" dirty="0"/>
              <a:t> </a:t>
            </a:r>
            <a:r>
              <a:rPr sz="3900" spc="705" dirty="0"/>
              <a:t>П</a:t>
            </a:r>
            <a:r>
              <a:rPr sz="3900" spc="650" dirty="0"/>
              <a:t>О</a:t>
            </a:r>
            <a:r>
              <a:rPr sz="3900" spc="735" dirty="0"/>
              <a:t>С</a:t>
            </a:r>
            <a:r>
              <a:rPr sz="3900" spc="695" dirty="0"/>
              <a:t>Е</a:t>
            </a:r>
            <a:r>
              <a:rPr sz="3900" spc="475" dirty="0"/>
              <a:t>Т</a:t>
            </a:r>
            <a:r>
              <a:rPr sz="3900" spc="655" dirty="0"/>
              <a:t>И</a:t>
            </a:r>
            <a:r>
              <a:rPr sz="3900" spc="475" dirty="0"/>
              <a:t>Т</a:t>
            </a:r>
            <a:r>
              <a:rPr sz="3900" spc="695" dirty="0"/>
              <a:t>Е</a:t>
            </a:r>
            <a:r>
              <a:rPr sz="3900" spc="630" dirty="0"/>
              <a:t>Л</a:t>
            </a:r>
            <a:r>
              <a:rPr sz="3900" spc="695" dirty="0"/>
              <a:t>Е</a:t>
            </a:r>
            <a:r>
              <a:rPr sz="3900" spc="655" dirty="0"/>
              <a:t>Й</a:t>
            </a:r>
            <a:r>
              <a:rPr sz="3900" spc="295" dirty="0"/>
              <a:t>-</a:t>
            </a:r>
            <a:r>
              <a:rPr sz="3900" spc="705" dirty="0"/>
              <a:t>П</a:t>
            </a:r>
            <a:r>
              <a:rPr sz="3900" spc="720" dirty="0"/>
              <a:t>Р</a:t>
            </a:r>
            <a:r>
              <a:rPr sz="3900" spc="650" dirty="0"/>
              <a:t>О</a:t>
            </a:r>
            <a:r>
              <a:rPr sz="3900" spc="810" dirty="0"/>
              <a:t>Ф</a:t>
            </a:r>
            <a:r>
              <a:rPr sz="3900" spc="695" dirty="0"/>
              <a:t>Е</a:t>
            </a:r>
            <a:r>
              <a:rPr sz="3900" spc="735" dirty="0"/>
              <a:t>СС</a:t>
            </a:r>
            <a:r>
              <a:rPr sz="3900" spc="655" dirty="0"/>
              <a:t>И</a:t>
            </a:r>
            <a:r>
              <a:rPr sz="3900" spc="650" dirty="0"/>
              <a:t>О</a:t>
            </a:r>
            <a:r>
              <a:rPr sz="3900" spc="705" dirty="0"/>
              <a:t>Н</a:t>
            </a:r>
            <a:r>
              <a:rPr sz="3900" spc="655" dirty="0"/>
              <a:t>А</a:t>
            </a:r>
            <a:r>
              <a:rPr sz="3900" spc="630" dirty="0"/>
              <a:t>Л</a:t>
            </a:r>
            <a:r>
              <a:rPr sz="3900" spc="650" dirty="0"/>
              <a:t>О</a:t>
            </a:r>
            <a:r>
              <a:rPr sz="3900" spc="720" dirty="0"/>
              <a:t>В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687840" y="8463459"/>
            <a:ext cx="6153150" cy="80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7000"/>
              </a:lnSpc>
            </a:pPr>
            <a:r>
              <a:rPr sz="1600" b="1" spc="225" dirty="0">
                <a:latin typeface="Calibri"/>
                <a:cs typeface="Calibri"/>
              </a:rPr>
              <a:t>Д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245" dirty="0">
                <a:latin typeface="Calibri"/>
                <a:cs typeface="Calibri"/>
              </a:rPr>
              <a:t>Г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-55" dirty="0">
                <a:latin typeface="Calibri"/>
                <a:cs typeface="Calibri"/>
              </a:rPr>
              <a:t>: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300" dirty="0">
                <a:latin typeface="Calibri"/>
                <a:cs typeface="Calibri"/>
              </a:rPr>
              <a:t>П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225" dirty="0">
                <a:latin typeface="Calibri"/>
                <a:cs typeface="Calibri"/>
              </a:rPr>
              <a:t>Д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340" dirty="0">
                <a:latin typeface="Calibri"/>
                <a:cs typeface="Calibri"/>
              </a:rPr>
              <a:t>Ж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80" dirty="0">
                <a:latin typeface="Calibri"/>
                <a:cs typeface="Calibri"/>
              </a:rPr>
              <a:t>Ч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300" dirty="0">
                <a:latin typeface="Calibri"/>
                <a:cs typeface="Calibri"/>
              </a:rPr>
              <a:t>С</a:t>
            </a:r>
            <a:r>
              <a:rPr sz="1600" b="1" spc="195" dirty="0">
                <a:latin typeface="Calibri"/>
                <a:cs typeface="Calibri"/>
              </a:rPr>
              <a:t>Т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335" dirty="0">
                <a:latin typeface="Calibri"/>
                <a:cs typeface="Calibri"/>
              </a:rPr>
              <a:t>Ы</a:t>
            </a:r>
            <a:r>
              <a:rPr sz="1600" b="1" spc="225" dirty="0">
                <a:latin typeface="Calibri"/>
                <a:cs typeface="Calibri"/>
              </a:rPr>
              <a:t>Х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25" dirty="0">
                <a:latin typeface="Calibri"/>
                <a:cs typeface="Calibri"/>
              </a:rPr>
              <a:t>Д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135" dirty="0">
                <a:latin typeface="Calibri"/>
                <a:cs typeface="Calibri"/>
              </a:rPr>
              <a:t>М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295" dirty="0">
                <a:latin typeface="Calibri"/>
                <a:cs typeface="Calibri"/>
              </a:rPr>
              <a:t>В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(</a:t>
            </a:r>
            <a:r>
              <a:rPr sz="1600" b="1" spc="120" dirty="0">
                <a:latin typeface="Calibri"/>
                <a:cs typeface="Calibri"/>
              </a:rPr>
              <a:t>2</a:t>
            </a:r>
            <a:r>
              <a:rPr sz="1600" b="1" spc="60" dirty="0">
                <a:latin typeface="Calibri"/>
                <a:cs typeface="Calibri"/>
              </a:rPr>
              <a:t>)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270" dirty="0">
                <a:latin typeface="Calibri"/>
                <a:cs typeface="Calibri"/>
              </a:rPr>
              <a:t>И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260" dirty="0">
                <a:latin typeface="Calibri"/>
                <a:cs typeface="Calibri"/>
              </a:rPr>
              <a:t>Л</a:t>
            </a:r>
            <a:r>
              <a:rPr sz="1600" b="1" spc="229" dirty="0">
                <a:latin typeface="Calibri"/>
                <a:cs typeface="Calibri"/>
              </a:rPr>
              <a:t>ТО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(</a:t>
            </a:r>
            <a:r>
              <a:rPr sz="1600" b="1" spc="120" dirty="0">
                <a:latin typeface="Calibri"/>
                <a:cs typeface="Calibri"/>
              </a:rPr>
              <a:t>2</a:t>
            </a:r>
            <a:r>
              <a:rPr sz="1600" b="1" spc="60" dirty="0">
                <a:latin typeface="Calibri"/>
                <a:cs typeface="Calibri"/>
              </a:rPr>
              <a:t>)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300" dirty="0">
                <a:latin typeface="Calibri"/>
                <a:cs typeface="Calibri"/>
              </a:rPr>
              <a:t>С</a:t>
            </a:r>
            <a:r>
              <a:rPr sz="1600" b="1" spc="195" dirty="0">
                <a:latin typeface="Calibri"/>
                <a:cs typeface="Calibri"/>
              </a:rPr>
              <a:t>Т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295" dirty="0">
                <a:latin typeface="Calibri"/>
                <a:cs typeface="Calibri"/>
              </a:rPr>
              <a:t>В</a:t>
            </a:r>
            <a:r>
              <a:rPr sz="1600" b="1" spc="260" dirty="0">
                <a:latin typeface="Calibri"/>
                <a:cs typeface="Calibri"/>
              </a:rPr>
              <a:t>КА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80" dirty="0">
                <a:latin typeface="Calibri"/>
                <a:cs typeface="Calibri"/>
              </a:rPr>
              <a:t>Б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300" dirty="0">
                <a:latin typeface="Calibri"/>
                <a:cs typeface="Calibri"/>
              </a:rPr>
              <a:t>СС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270" dirty="0">
                <a:latin typeface="Calibri"/>
                <a:cs typeface="Calibri"/>
              </a:rPr>
              <a:t>Й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270" dirty="0">
                <a:latin typeface="Calibri"/>
                <a:cs typeface="Calibri"/>
              </a:rPr>
              <a:t>А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95" dirty="0">
                <a:latin typeface="Calibri"/>
                <a:cs typeface="Calibri"/>
              </a:rPr>
              <a:t>В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195" dirty="0">
                <a:latin typeface="Calibri"/>
                <a:cs typeface="Calibri"/>
              </a:rPr>
              <a:t>Т</a:t>
            </a:r>
            <a:r>
              <a:rPr sz="1600" b="1" spc="265" dirty="0">
                <a:latin typeface="Calibri"/>
                <a:cs typeface="Calibri"/>
              </a:rPr>
              <a:t>ИЛ</a:t>
            </a:r>
            <a:r>
              <a:rPr sz="1600" b="1" spc="254" dirty="0">
                <a:latin typeface="Calibri"/>
                <a:cs typeface="Calibri"/>
              </a:rPr>
              <a:t>Я</a:t>
            </a:r>
            <a:r>
              <a:rPr sz="1600" b="1" spc="280" dirty="0">
                <a:latin typeface="Calibri"/>
                <a:cs typeface="Calibri"/>
              </a:rPr>
              <a:t>Ц</a:t>
            </a:r>
            <a:r>
              <a:rPr sz="1600" b="1" spc="270" dirty="0">
                <a:latin typeface="Calibri"/>
                <a:cs typeface="Calibri"/>
              </a:rPr>
              <a:t>И</a:t>
            </a:r>
            <a:r>
              <a:rPr sz="1600" b="1" spc="254" dirty="0">
                <a:latin typeface="Calibri"/>
                <a:cs typeface="Calibri"/>
              </a:rPr>
              <a:t>Я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75" dirty="0">
                <a:latin typeface="Calibri"/>
                <a:cs typeface="Calibri"/>
              </a:rPr>
              <a:t>Э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245" dirty="0">
                <a:latin typeface="Calibri"/>
                <a:cs typeface="Calibri"/>
              </a:rPr>
              <a:t>Г</a:t>
            </a:r>
            <a:r>
              <a:rPr sz="1600" b="1" spc="270" dirty="0">
                <a:latin typeface="Calibri"/>
                <a:cs typeface="Calibri"/>
              </a:rPr>
              <a:t>ОА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225" dirty="0">
                <a:latin typeface="Calibri"/>
                <a:cs typeface="Calibri"/>
              </a:rPr>
              <a:t>Д</a:t>
            </a:r>
            <a:r>
              <a:rPr sz="1600" b="1" spc="270" dirty="0">
                <a:latin typeface="Calibri"/>
                <a:cs typeface="Calibri"/>
              </a:rPr>
              <a:t>И</a:t>
            </a:r>
            <a:r>
              <a:rPr sz="1600" b="1" spc="195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280" dirty="0">
                <a:latin typeface="Calibri"/>
                <a:cs typeface="Calibri"/>
              </a:rPr>
              <a:t>Ч</a:t>
            </a:r>
            <a:r>
              <a:rPr sz="1600" b="1" spc="270" dirty="0">
                <a:latin typeface="Calibri"/>
                <a:cs typeface="Calibri"/>
              </a:rPr>
              <a:t>И</a:t>
            </a:r>
            <a:r>
              <a:rPr sz="1600" b="1" spc="195" dirty="0">
                <a:latin typeface="Calibri"/>
                <a:cs typeface="Calibri"/>
              </a:rPr>
              <a:t>Т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260" dirty="0">
                <a:latin typeface="Calibri"/>
                <a:cs typeface="Calibri"/>
              </a:rPr>
              <a:t>Л</a:t>
            </a:r>
            <a:r>
              <a:rPr sz="1600" b="1" spc="265" dirty="0">
                <a:latin typeface="Calibri"/>
                <a:cs typeface="Calibri"/>
              </a:rPr>
              <a:t>Ь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80" dirty="0">
                <a:latin typeface="Calibri"/>
                <a:cs typeface="Calibri"/>
              </a:rPr>
              <a:t>Б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300" dirty="0">
                <a:latin typeface="Calibri"/>
                <a:cs typeface="Calibri"/>
              </a:rPr>
              <a:t>Н</a:t>
            </a:r>
            <a:r>
              <a:rPr sz="1600" b="1" spc="270" dirty="0">
                <a:latin typeface="Calibri"/>
                <a:cs typeface="Calibri"/>
              </a:rPr>
              <a:t>И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25" dirty="0">
                <a:latin typeface="Calibri"/>
                <a:cs typeface="Calibri"/>
              </a:rPr>
              <a:t>Д</a:t>
            </a:r>
            <a:r>
              <a:rPr sz="1600" b="1" spc="285" dirty="0">
                <a:latin typeface="Calibri"/>
                <a:cs typeface="Calibri"/>
              </a:rPr>
              <a:t>Е</a:t>
            </a:r>
            <a:r>
              <a:rPr sz="1600" b="1" spc="250" dirty="0">
                <a:latin typeface="Calibri"/>
                <a:cs typeface="Calibri"/>
              </a:rPr>
              <a:t>К</a:t>
            </a:r>
            <a:r>
              <a:rPr sz="1600" b="1" spc="270" dirty="0">
                <a:latin typeface="Calibri"/>
                <a:cs typeface="Calibri"/>
              </a:rPr>
              <a:t>О</a:t>
            </a:r>
            <a:r>
              <a:rPr sz="1600" b="1" spc="295" dirty="0">
                <a:latin typeface="Calibri"/>
                <a:cs typeface="Calibri"/>
              </a:rPr>
              <a:t>Р</a:t>
            </a:r>
            <a:r>
              <a:rPr sz="1600" b="1" spc="-25" dirty="0">
                <a:latin typeface="Calibri"/>
                <a:cs typeface="Calibri"/>
              </a:rPr>
              <a:t>,</a:t>
            </a:r>
            <a:r>
              <a:rPr sz="1600" b="1" spc="80" dirty="0">
                <a:latin typeface="Calibri"/>
                <a:cs typeface="Calibri"/>
              </a:rPr>
              <a:t> 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280" dirty="0">
                <a:latin typeface="Calibri"/>
                <a:cs typeface="Calibri"/>
              </a:rPr>
              <a:t>Ч</a:t>
            </a:r>
            <a:r>
              <a:rPr sz="1600" b="1" spc="250" dirty="0">
                <a:latin typeface="Calibri"/>
                <a:cs typeface="Calibri"/>
              </a:rPr>
              <a:t>У</a:t>
            </a:r>
            <a:r>
              <a:rPr sz="1600" b="1" spc="300" dirty="0">
                <a:latin typeface="Calibri"/>
                <a:cs typeface="Calibri"/>
              </a:rPr>
              <a:t>С</a:t>
            </a:r>
            <a:r>
              <a:rPr sz="1600" b="1" spc="265" dirty="0">
                <a:latin typeface="Calibri"/>
                <a:cs typeface="Calibri"/>
              </a:rPr>
              <a:t>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26666" y="4005858"/>
            <a:ext cx="566420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ct val="100000"/>
              </a:lnSpc>
            </a:pPr>
            <a:r>
              <a:rPr sz="1900" b="1" spc="350" dirty="0">
                <a:latin typeface="Calibri"/>
                <a:cs typeface="Calibri"/>
              </a:rPr>
              <a:t>В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355" dirty="0">
                <a:latin typeface="Calibri"/>
                <a:cs typeface="Calibri"/>
              </a:rPr>
              <a:t>П</a:t>
            </a:r>
            <a:r>
              <a:rPr sz="1900" b="1" spc="360" dirty="0">
                <a:latin typeface="Calibri"/>
                <a:cs typeface="Calibri"/>
              </a:rPr>
              <a:t>Р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370" dirty="0">
                <a:latin typeface="Calibri"/>
                <a:cs typeface="Calibri"/>
              </a:rPr>
              <a:t>С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280" dirty="0">
                <a:latin typeface="Calibri"/>
                <a:cs typeface="Calibri"/>
              </a:rPr>
              <a:t>Д</a:t>
            </a:r>
            <a:r>
              <a:rPr sz="1900" b="1" spc="320" dirty="0">
                <a:latin typeface="Calibri"/>
                <a:cs typeface="Calibri"/>
              </a:rPr>
              <a:t>Л</a:t>
            </a:r>
            <a:r>
              <a:rPr sz="1900" b="1" spc="305" dirty="0">
                <a:latin typeface="Calibri"/>
                <a:cs typeface="Calibri"/>
              </a:rPr>
              <a:t>Я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310" dirty="0">
                <a:latin typeface="Calibri"/>
                <a:cs typeface="Calibri"/>
              </a:rPr>
              <a:t>К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355" dirty="0">
                <a:latin typeface="Calibri"/>
                <a:cs typeface="Calibri"/>
              </a:rPr>
              <a:t>Н</a:t>
            </a:r>
            <a:r>
              <a:rPr sz="1900" b="1" spc="370" dirty="0">
                <a:latin typeface="Calibri"/>
                <a:cs typeface="Calibri"/>
              </a:rPr>
              <a:t>С</a:t>
            </a:r>
            <a:r>
              <a:rPr sz="1900" b="1" spc="315" dirty="0">
                <a:latin typeface="Calibri"/>
                <a:cs typeface="Calibri"/>
              </a:rPr>
              <a:t>Ь</a:t>
            </a:r>
            <a:r>
              <a:rPr sz="1900" b="1" spc="360" dirty="0">
                <a:latin typeface="Calibri"/>
                <a:cs typeface="Calibri"/>
              </a:rPr>
              <a:t>Ю</a:t>
            </a:r>
            <a:r>
              <a:rPr sz="1900" b="1" spc="165" dirty="0">
                <a:latin typeface="Calibri"/>
                <a:cs typeface="Calibri"/>
              </a:rPr>
              <a:t>М</a:t>
            </a:r>
            <a:r>
              <a:rPr sz="1900" b="1" spc="350" dirty="0">
                <a:latin typeface="Calibri"/>
                <a:cs typeface="Calibri"/>
              </a:rPr>
              <a:t>Е</a:t>
            </a:r>
            <a:r>
              <a:rPr sz="1900" b="1" spc="360" dirty="0">
                <a:latin typeface="Calibri"/>
                <a:cs typeface="Calibri"/>
              </a:rPr>
              <a:t>Р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350" dirty="0">
                <a:latin typeface="Calibri"/>
                <a:cs typeface="Calibri"/>
              </a:rPr>
              <a:t>В</a:t>
            </a:r>
            <a:r>
              <a:rPr sz="1900" b="1" spc="-60" dirty="0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900" b="1" spc="-15" dirty="0">
                <a:latin typeface="Calibri"/>
                <a:cs typeface="Calibri"/>
              </a:rPr>
              <a:t>«</a:t>
            </a:r>
            <a:r>
              <a:rPr sz="1900" b="1" spc="350" dirty="0">
                <a:latin typeface="Calibri"/>
                <a:cs typeface="Calibri"/>
              </a:rPr>
              <a:t>Е</a:t>
            </a:r>
            <a:r>
              <a:rPr sz="1900" b="1" spc="370" dirty="0">
                <a:latin typeface="Calibri"/>
                <a:cs typeface="Calibri"/>
              </a:rPr>
              <a:t>С</a:t>
            </a:r>
            <a:r>
              <a:rPr sz="1900" b="1" spc="240" dirty="0">
                <a:latin typeface="Calibri"/>
                <a:cs typeface="Calibri"/>
              </a:rPr>
              <a:t>Т</a:t>
            </a:r>
            <a:r>
              <a:rPr sz="1900" b="1" spc="315" dirty="0">
                <a:latin typeface="Calibri"/>
                <a:cs typeface="Calibri"/>
              </a:rPr>
              <a:t>Ь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320" dirty="0">
                <a:latin typeface="Calibri"/>
                <a:cs typeface="Calibri"/>
              </a:rPr>
              <a:t>ЛИ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320" dirty="0">
                <a:latin typeface="Calibri"/>
                <a:cs typeface="Calibri"/>
              </a:rPr>
              <a:t>З</a:t>
            </a:r>
            <a:r>
              <a:rPr sz="1900" b="1" spc="330" dirty="0">
                <a:latin typeface="Calibri"/>
                <a:cs typeface="Calibri"/>
              </a:rPr>
              <a:t>А</a:t>
            </a:r>
            <a:r>
              <a:rPr sz="1900" b="1" spc="295" dirty="0">
                <a:latin typeface="Calibri"/>
                <a:cs typeface="Calibri"/>
              </a:rPr>
              <a:t>Г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360" dirty="0">
                <a:latin typeface="Calibri"/>
                <a:cs typeface="Calibri"/>
              </a:rPr>
              <a:t>Р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280" dirty="0">
                <a:latin typeface="Calibri"/>
                <a:cs typeface="Calibri"/>
              </a:rPr>
              <a:t>Д</a:t>
            </a:r>
            <a:r>
              <a:rPr sz="1900" b="1" spc="355" dirty="0">
                <a:latin typeface="Calibri"/>
                <a:cs typeface="Calibri"/>
              </a:rPr>
              <a:t>Н</a:t>
            </a:r>
            <a:r>
              <a:rPr sz="1900" b="1" spc="405" dirty="0">
                <a:latin typeface="Calibri"/>
                <a:cs typeface="Calibri"/>
              </a:rPr>
              <a:t>Ы</a:t>
            </a:r>
            <a:r>
              <a:rPr sz="1900" b="1" spc="320" dirty="0">
                <a:latin typeface="Calibri"/>
                <a:cs typeface="Calibri"/>
              </a:rPr>
              <a:t>Й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280" dirty="0">
                <a:latin typeface="Calibri"/>
                <a:cs typeface="Calibri"/>
              </a:rPr>
              <a:t>Д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165" dirty="0">
                <a:latin typeface="Calibri"/>
                <a:cs typeface="Calibri"/>
              </a:rPr>
              <a:t>М</a:t>
            </a:r>
            <a:r>
              <a:rPr sz="1900" b="1" spc="-25" dirty="0">
                <a:latin typeface="Calibri"/>
                <a:cs typeface="Calibri"/>
              </a:rPr>
              <a:t>,</a:t>
            </a:r>
            <a:r>
              <a:rPr sz="1900" b="1" spc="95" dirty="0">
                <a:latin typeface="Calibri"/>
                <a:cs typeface="Calibri"/>
              </a:rPr>
              <a:t> </a:t>
            </a:r>
            <a:r>
              <a:rPr sz="1900" b="1" spc="310" dirty="0">
                <a:latin typeface="Calibri"/>
                <a:cs typeface="Calibri"/>
              </a:rPr>
              <a:t>К</a:t>
            </a:r>
            <a:r>
              <a:rPr sz="1900" b="1" spc="320" dirty="0">
                <a:latin typeface="Calibri"/>
                <a:cs typeface="Calibri"/>
              </a:rPr>
              <a:t>О</a:t>
            </a:r>
            <a:r>
              <a:rPr sz="1900" b="1" spc="240" dirty="0">
                <a:latin typeface="Calibri"/>
                <a:cs typeface="Calibri"/>
              </a:rPr>
              <a:t>ТТ</a:t>
            </a:r>
            <a:r>
              <a:rPr sz="1900" b="1" spc="350" dirty="0">
                <a:latin typeface="Calibri"/>
                <a:cs typeface="Calibri"/>
              </a:rPr>
              <a:t>Е</a:t>
            </a:r>
            <a:r>
              <a:rPr sz="1900" b="1" spc="280" dirty="0">
                <a:latin typeface="Calibri"/>
                <a:cs typeface="Calibri"/>
              </a:rPr>
              <a:t>Д</a:t>
            </a:r>
            <a:r>
              <a:rPr sz="1900" b="1" spc="425" dirty="0">
                <a:latin typeface="Calibri"/>
                <a:cs typeface="Calibri"/>
              </a:rPr>
              <a:t>Ж</a:t>
            </a:r>
            <a:r>
              <a:rPr sz="1900" b="1" spc="225" dirty="0">
                <a:latin typeface="Calibri"/>
                <a:cs typeface="Calibri"/>
              </a:rPr>
              <a:t>?</a:t>
            </a:r>
            <a:r>
              <a:rPr sz="1900" b="1" spc="-15" dirty="0">
                <a:latin typeface="Calibri"/>
                <a:cs typeface="Calibri"/>
              </a:rPr>
              <a:t>»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"/>
            <a:ext cx="758825" cy="10287000"/>
          </a:xfrm>
          <a:custGeom>
            <a:avLst/>
            <a:gdLst/>
            <a:ahLst/>
            <a:cxnLst/>
            <a:rect l="l" t="t" r="r" b="b"/>
            <a:pathLst>
              <a:path w="758825" h="10287000">
                <a:moveTo>
                  <a:pt x="0" y="10286998"/>
                </a:moveTo>
                <a:lnTo>
                  <a:pt x="0" y="0"/>
                </a:lnTo>
                <a:lnTo>
                  <a:pt x="758224" y="0"/>
                </a:lnTo>
                <a:lnTo>
                  <a:pt x="758224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861155" cy="10287000"/>
          </a:xfrm>
          <a:custGeom>
            <a:avLst/>
            <a:gdLst/>
            <a:ahLst/>
            <a:cxnLst/>
            <a:rect l="l" t="t" r="r" b="b"/>
            <a:pathLst>
              <a:path w="16861155" h="10287000">
                <a:moveTo>
                  <a:pt x="0" y="0"/>
                </a:moveTo>
                <a:lnTo>
                  <a:pt x="16861080" y="0"/>
                </a:lnTo>
                <a:lnTo>
                  <a:pt x="16861080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61079" y="0"/>
            <a:ext cx="1427480" cy="10287000"/>
          </a:xfrm>
          <a:custGeom>
            <a:avLst/>
            <a:gdLst/>
            <a:ahLst/>
            <a:cxnLst/>
            <a:rect l="l" t="t" r="r" b="b"/>
            <a:pathLst>
              <a:path w="1427480" h="10287000">
                <a:moveTo>
                  <a:pt x="1426919" y="0"/>
                </a:moveTo>
                <a:lnTo>
                  <a:pt x="1426919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1426919" y="0"/>
                </a:lnTo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329" y="1028700"/>
            <a:ext cx="8153399" cy="895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9003" y="2728335"/>
            <a:ext cx="8096249" cy="4829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1035" y="405638"/>
            <a:ext cx="1090803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660" dirty="0">
                <a:latin typeface="Calibri"/>
                <a:cs typeface="Calibri"/>
              </a:rPr>
              <a:t>И</a:t>
            </a:r>
            <a:r>
              <a:rPr sz="3950" b="1" spc="740" dirty="0">
                <a:latin typeface="Calibri"/>
                <a:cs typeface="Calibri"/>
              </a:rPr>
              <a:t>Н</a:t>
            </a:r>
            <a:r>
              <a:rPr sz="3950" b="1" spc="480" dirty="0">
                <a:latin typeface="Calibri"/>
                <a:cs typeface="Calibri"/>
              </a:rPr>
              <a:t>Т</a:t>
            </a:r>
            <a:r>
              <a:rPr sz="3950" b="1" spc="705" dirty="0">
                <a:latin typeface="Calibri"/>
                <a:cs typeface="Calibri"/>
              </a:rPr>
              <a:t>Е</a:t>
            </a:r>
            <a:r>
              <a:rPr sz="3950" b="1" spc="730" dirty="0">
                <a:latin typeface="Calibri"/>
                <a:cs typeface="Calibri"/>
              </a:rPr>
              <a:t>Р</a:t>
            </a:r>
            <a:r>
              <a:rPr sz="3950" b="1" spc="705" dirty="0">
                <a:latin typeface="Calibri"/>
                <a:cs typeface="Calibri"/>
              </a:rPr>
              <a:t>Е</a:t>
            </a:r>
            <a:r>
              <a:rPr sz="3950" b="1" spc="745" dirty="0">
                <a:latin typeface="Calibri"/>
                <a:cs typeface="Calibri"/>
              </a:rPr>
              <a:t>С</a:t>
            </a:r>
            <a:r>
              <a:rPr sz="3950" b="1" spc="620" dirty="0">
                <a:latin typeface="Calibri"/>
                <a:cs typeface="Calibri"/>
              </a:rPr>
              <a:t>У</a:t>
            </a:r>
            <a:r>
              <a:rPr sz="3950" b="1" spc="755" dirty="0">
                <a:latin typeface="Calibri"/>
                <a:cs typeface="Calibri"/>
              </a:rPr>
              <a:t>ЮЩ</a:t>
            </a:r>
            <a:r>
              <a:rPr sz="3950" b="1" spc="660" dirty="0">
                <a:latin typeface="Calibri"/>
                <a:cs typeface="Calibri"/>
              </a:rPr>
              <a:t>И</a:t>
            </a:r>
            <a:r>
              <a:rPr sz="3950" b="1" spc="710" dirty="0">
                <a:latin typeface="Calibri"/>
                <a:cs typeface="Calibri"/>
              </a:rPr>
              <a:t>Е</a:t>
            </a:r>
            <a:r>
              <a:rPr sz="3950" b="1" spc="200" dirty="0">
                <a:latin typeface="Calibri"/>
                <a:cs typeface="Calibri"/>
              </a:rPr>
              <a:t> </a:t>
            </a:r>
            <a:r>
              <a:rPr sz="3950" b="1" spc="730" dirty="0">
                <a:latin typeface="Calibri"/>
                <a:cs typeface="Calibri"/>
              </a:rPr>
              <a:t>Р</a:t>
            </a:r>
            <a:r>
              <a:rPr sz="3950" b="1" spc="665" dirty="0">
                <a:latin typeface="Calibri"/>
                <a:cs typeface="Calibri"/>
              </a:rPr>
              <a:t>А</a:t>
            </a:r>
            <a:r>
              <a:rPr sz="3950" b="1" spc="660" dirty="0">
                <a:latin typeface="Calibri"/>
                <a:cs typeface="Calibri"/>
              </a:rPr>
              <a:t>З</a:t>
            </a:r>
            <a:r>
              <a:rPr sz="3950" b="1" spc="550" dirty="0">
                <a:latin typeface="Calibri"/>
                <a:cs typeface="Calibri"/>
              </a:rPr>
              <a:t>Д</a:t>
            </a:r>
            <a:r>
              <a:rPr sz="3950" b="1" spc="705" dirty="0">
                <a:latin typeface="Calibri"/>
                <a:cs typeface="Calibri"/>
              </a:rPr>
              <a:t>Е</a:t>
            </a:r>
            <a:r>
              <a:rPr sz="3950" b="1" spc="640" dirty="0">
                <a:latin typeface="Calibri"/>
                <a:cs typeface="Calibri"/>
              </a:rPr>
              <a:t>Л</a:t>
            </a:r>
            <a:r>
              <a:rPr sz="3950" b="1" spc="815" dirty="0">
                <a:latin typeface="Calibri"/>
                <a:cs typeface="Calibri"/>
              </a:rPr>
              <a:t>Ы</a:t>
            </a:r>
            <a:r>
              <a:rPr sz="3950" b="1" spc="200" dirty="0">
                <a:latin typeface="Calibri"/>
                <a:cs typeface="Calibri"/>
              </a:rPr>
              <a:t> </a:t>
            </a:r>
            <a:r>
              <a:rPr sz="3950" b="1" spc="725" dirty="0">
                <a:latin typeface="Calibri"/>
                <a:cs typeface="Calibri"/>
              </a:rPr>
              <a:t>В</a:t>
            </a:r>
            <a:r>
              <a:rPr sz="3950" b="1" spc="810" dirty="0">
                <a:latin typeface="Calibri"/>
                <a:cs typeface="Calibri"/>
              </a:rPr>
              <a:t>Ы</a:t>
            </a:r>
            <a:r>
              <a:rPr sz="3950" b="1" spc="745" dirty="0">
                <a:latin typeface="Calibri"/>
                <a:cs typeface="Calibri"/>
              </a:rPr>
              <a:t>С</a:t>
            </a:r>
            <a:r>
              <a:rPr sz="3950" b="1" spc="480" dirty="0">
                <a:latin typeface="Calibri"/>
                <a:cs typeface="Calibri"/>
              </a:rPr>
              <a:t>Т</a:t>
            </a:r>
            <a:r>
              <a:rPr sz="3950" b="1" spc="665" dirty="0">
                <a:latin typeface="Calibri"/>
                <a:cs typeface="Calibri"/>
              </a:rPr>
              <a:t>А</a:t>
            </a:r>
            <a:r>
              <a:rPr sz="3950" b="1" spc="725" dirty="0">
                <a:latin typeface="Calibri"/>
                <a:cs typeface="Calibri"/>
              </a:rPr>
              <a:t>В</a:t>
            </a:r>
            <a:r>
              <a:rPr sz="3950" b="1" spc="615" dirty="0">
                <a:latin typeface="Calibri"/>
                <a:cs typeface="Calibri"/>
              </a:rPr>
              <a:t>К</a:t>
            </a:r>
            <a:r>
              <a:rPr sz="3950" b="1" spc="665" dirty="0">
                <a:latin typeface="Calibri"/>
                <a:cs typeface="Calibri"/>
              </a:rPr>
              <a:t>И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6263" y="8571233"/>
            <a:ext cx="758317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15" dirty="0">
                <a:latin typeface="Calibri"/>
                <a:cs typeface="Calibri"/>
              </a:rPr>
              <a:t>У</a:t>
            </a:r>
            <a:r>
              <a:rPr sz="1350" b="1" spc="210" dirty="0">
                <a:latin typeface="Calibri"/>
                <a:cs typeface="Calibri"/>
              </a:rPr>
              <a:t>Г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-45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15999"/>
              </a:lnSpc>
              <a:spcBef>
                <a:spcPts val="1155"/>
              </a:spcBef>
            </a:pPr>
            <a:r>
              <a:rPr sz="1350" b="1" spc="250" dirty="0">
                <a:latin typeface="Calibri"/>
                <a:cs typeface="Calibri"/>
              </a:rPr>
              <a:t>В</a:t>
            </a:r>
            <a:r>
              <a:rPr sz="1350" b="1" spc="265" dirty="0">
                <a:latin typeface="Calibri"/>
                <a:cs typeface="Calibri"/>
              </a:rPr>
              <a:t>С</a:t>
            </a:r>
            <a:r>
              <a:rPr sz="1350" b="1" spc="254" dirty="0">
                <a:latin typeface="Calibri"/>
                <a:cs typeface="Calibri"/>
              </a:rPr>
              <a:t>Е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65" dirty="0">
                <a:latin typeface="Calibri"/>
                <a:cs typeface="Calibri"/>
              </a:rPr>
              <a:t>9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95" dirty="0">
                <a:latin typeface="Calibri"/>
                <a:cs typeface="Calibri"/>
              </a:rPr>
              <a:t>Ф</a:t>
            </a:r>
            <a:r>
              <a:rPr sz="1350" b="1" spc="215" dirty="0">
                <a:latin typeface="Calibri"/>
                <a:cs typeface="Calibri"/>
              </a:rPr>
              <a:t>У</a:t>
            </a:r>
            <a:r>
              <a:rPr sz="1350" b="1" spc="254" dirty="0">
                <a:latin typeface="Calibri"/>
                <a:cs typeface="Calibri"/>
              </a:rPr>
              <a:t>Н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54" dirty="0">
                <a:latin typeface="Calibri"/>
                <a:cs typeface="Calibri"/>
              </a:rPr>
              <a:t>Н</a:t>
            </a:r>
            <a:r>
              <a:rPr sz="1350" b="1" spc="170" dirty="0">
                <a:latin typeface="Calibri"/>
                <a:cs typeface="Calibri"/>
              </a:rPr>
              <a:t>Т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65" dirty="0">
                <a:latin typeface="Calibri"/>
                <a:cs typeface="Calibri"/>
              </a:rPr>
              <a:t>Т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54" dirty="0">
                <a:latin typeface="Calibri"/>
                <a:cs typeface="Calibri"/>
              </a:rPr>
              <a:t>П</a:t>
            </a:r>
            <a:r>
              <a:rPr sz="1350" b="1" spc="220" dirty="0">
                <a:latin typeface="Calibri"/>
                <a:cs typeface="Calibri"/>
              </a:rPr>
              <a:t>Л</a:t>
            </a:r>
            <a:r>
              <a:rPr sz="1350" b="1" spc="295" dirty="0">
                <a:latin typeface="Calibri"/>
                <a:cs typeface="Calibri"/>
              </a:rPr>
              <a:t>Ы</a:t>
            </a:r>
            <a:r>
              <a:rPr sz="1350" b="1" spc="254" dirty="0">
                <a:latin typeface="Calibri"/>
                <a:cs typeface="Calibri"/>
              </a:rPr>
              <a:t>Е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54" dirty="0">
                <a:latin typeface="Calibri"/>
                <a:cs typeface="Calibri"/>
              </a:rPr>
              <a:t>П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20" dirty="0">
                <a:latin typeface="Calibri"/>
                <a:cs typeface="Calibri"/>
              </a:rPr>
              <a:t>Л</a:t>
            </a:r>
            <a:r>
              <a:rPr sz="1350" b="1" spc="300" dirty="0">
                <a:latin typeface="Calibri"/>
                <a:cs typeface="Calibri"/>
              </a:rPr>
              <a:t>Ы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225" dirty="0">
                <a:latin typeface="Calibri"/>
                <a:cs typeface="Calibri"/>
              </a:rPr>
              <a:t>З</a:t>
            </a:r>
            <a:r>
              <a:rPr sz="1350" b="1" spc="229" dirty="0">
                <a:latin typeface="Calibri"/>
                <a:cs typeface="Calibri"/>
              </a:rPr>
              <a:t>АЙ</a:t>
            </a:r>
            <a:r>
              <a:rPr sz="1350" b="1" spc="260" dirty="0">
                <a:latin typeface="Calibri"/>
                <a:cs typeface="Calibri"/>
              </a:rPr>
              <a:t>Н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54" dirty="0">
                <a:latin typeface="Calibri"/>
                <a:cs typeface="Calibri"/>
              </a:rPr>
              <a:t>П</a:t>
            </a:r>
            <a:r>
              <a:rPr sz="1350" b="1" spc="250" dirty="0">
                <a:latin typeface="Calibri"/>
                <a:cs typeface="Calibri"/>
              </a:rPr>
              <a:t>РЕ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165" dirty="0">
                <a:latin typeface="Calibri"/>
                <a:cs typeface="Calibri"/>
              </a:rPr>
              <a:t>Т</a:t>
            </a:r>
            <a:r>
              <a:rPr sz="1350" b="1" spc="300" dirty="0">
                <a:latin typeface="Calibri"/>
                <a:cs typeface="Calibri"/>
              </a:rPr>
              <a:t>Ы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35" dirty="0">
                <a:latin typeface="Calibri"/>
                <a:cs typeface="Calibri"/>
              </a:rPr>
              <a:t>А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 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50" dirty="0">
                <a:latin typeface="Calibri"/>
                <a:cs typeface="Calibri"/>
              </a:rPr>
              <a:t>ЕРЕВ</a:t>
            </a:r>
            <a:r>
              <a:rPr sz="1350" b="1" spc="235" dirty="0">
                <a:latin typeface="Calibri"/>
                <a:cs typeface="Calibri"/>
              </a:rPr>
              <a:t>О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40" dirty="0">
                <a:latin typeface="Calibri"/>
                <a:cs typeface="Calibri"/>
              </a:rPr>
              <a:t>Б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20" dirty="0">
                <a:latin typeface="Calibri"/>
                <a:cs typeface="Calibri"/>
              </a:rPr>
              <a:t>Л</a:t>
            </a:r>
            <a:r>
              <a:rPr sz="1350" b="1" spc="229" dirty="0">
                <a:latin typeface="Calibri"/>
                <a:cs typeface="Calibri"/>
              </a:rPr>
              <a:t>Ь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54" dirty="0">
                <a:latin typeface="Calibri"/>
                <a:cs typeface="Calibri"/>
              </a:rPr>
              <a:t>П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245" dirty="0">
                <a:latin typeface="Calibri"/>
                <a:cs typeface="Calibri"/>
              </a:rPr>
              <a:t>Ч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50" dirty="0">
                <a:latin typeface="Calibri"/>
                <a:cs typeface="Calibri"/>
              </a:rPr>
              <a:t>(</a:t>
            </a:r>
            <a:r>
              <a:rPr sz="1350" b="1" spc="100" dirty="0">
                <a:latin typeface="Calibri"/>
                <a:cs typeface="Calibri"/>
              </a:rPr>
              <a:t>2</a:t>
            </a:r>
            <a:r>
              <a:rPr sz="1350" b="1" spc="50" dirty="0">
                <a:latin typeface="Calibri"/>
                <a:cs typeface="Calibri"/>
              </a:rPr>
              <a:t>)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65" dirty="0">
                <a:latin typeface="Calibri"/>
                <a:cs typeface="Calibri"/>
              </a:rPr>
              <a:t>С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50" dirty="0">
                <a:latin typeface="Calibri"/>
                <a:cs typeface="Calibri"/>
              </a:rPr>
              <a:t>В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220" dirty="0">
                <a:latin typeface="Calibri"/>
                <a:cs typeface="Calibri"/>
              </a:rPr>
              <a:t>Я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40" dirty="0">
                <a:latin typeface="Calibri"/>
                <a:cs typeface="Calibri"/>
              </a:rPr>
              <a:t>Б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20" dirty="0">
                <a:latin typeface="Calibri"/>
                <a:cs typeface="Calibri"/>
              </a:rPr>
              <a:t>Л</a:t>
            </a:r>
            <a:r>
              <a:rPr sz="1350" b="1" spc="225" dirty="0">
                <a:latin typeface="Calibri"/>
                <a:cs typeface="Calibri"/>
              </a:rPr>
              <a:t>Ь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54" dirty="0">
                <a:latin typeface="Calibri"/>
                <a:cs typeface="Calibri"/>
              </a:rPr>
              <a:t>П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65" dirty="0">
                <a:latin typeface="Calibri"/>
                <a:cs typeface="Calibri"/>
              </a:rPr>
              <a:t>С</a:t>
            </a:r>
            <a:r>
              <a:rPr sz="1350" b="1" spc="165" dirty="0">
                <a:latin typeface="Calibri"/>
                <a:cs typeface="Calibri"/>
              </a:rPr>
              <a:t>Т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250" dirty="0">
                <a:latin typeface="Calibri"/>
                <a:cs typeface="Calibri"/>
              </a:rPr>
              <a:t>В</a:t>
            </a:r>
            <a:r>
              <a:rPr sz="1350" b="1" spc="280" dirty="0">
                <a:latin typeface="Calibri"/>
                <a:cs typeface="Calibri"/>
              </a:rPr>
              <a:t>Щ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65" dirty="0">
                <a:latin typeface="Calibri"/>
                <a:cs typeface="Calibri"/>
              </a:rPr>
              <a:t>ЖИ</a:t>
            </a:r>
            <a:r>
              <a:rPr sz="1350" b="1" spc="190" dirty="0">
                <a:latin typeface="Calibri"/>
                <a:cs typeface="Calibri"/>
              </a:rPr>
              <a:t>Д</a:t>
            </a:r>
            <a:r>
              <a:rPr sz="1350" b="1" spc="-30" dirty="0">
                <a:latin typeface="Calibri"/>
                <a:cs typeface="Calibri"/>
              </a:rPr>
              <a:t>.</a:t>
            </a:r>
            <a:r>
              <a:rPr sz="1350" b="1" spc="-25" dirty="0">
                <a:latin typeface="Calibri"/>
                <a:cs typeface="Calibri"/>
              </a:rPr>
              <a:t> </a:t>
            </a:r>
            <a:r>
              <a:rPr sz="1350" b="1" spc="220" dirty="0">
                <a:latin typeface="Calibri"/>
                <a:cs typeface="Calibri"/>
              </a:rPr>
              <a:t>КА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Е</a:t>
            </a:r>
            <a:r>
              <a:rPr sz="1350" b="1" spc="240" dirty="0">
                <a:latin typeface="Calibri"/>
                <a:cs typeface="Calibri"/>
              </a:rPr>
              <a:t>НЬ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50" dirty="0">
                <a:latin typeface="Calibri"/>
                <a:cs typeface="Calibri"/>
              </a:rPr>
              <a:t>В</a:t>
            </a:r>
            <a:r>
              <a:rPr sz="1350" b="1" spc="229" dirty="0">
                <a:latin typeface="Calibri"/>
                <a:cs typeface="Calibri"/>
              </a:rPr>
              <a:t>О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00" dirty="0">
                <a:latin typeface="Calibri"/>
                <a:cs typeface="Calibri"/>
              </a:rPr>
              <a:t>ОТ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95" dirty="0">
                <a:latin typeface="Calibri"/>
                <a:cs typeface="Calibri"/>
              </a:rPr>
              <a:t>Ы</a:t>
            </a:r>
            <a:r>
              <a:rPr sz="1350" b="1" spc="270" dirty="0">
                <a:latin typeface="Calibri"/>
                <a:cs typeface="Calibri"/>
              </a:rPr>
              <a:t>Ш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50" dirty="0">
                <a:latin typeface="Calibri"/>
                <a:cs typeface="Calibri"/>
              </a:rPr>
              <a:t>Р</a:t>
            </a:r>
            <a:r>
              <a:rPr sz="1350" b="1" spc="229" dirty="0">
                <a:latin typeface="Calibri"/>
                <a:cs typeface="Calibri"/>
              </a:rPr>
              <a:t>А</a:t>
            </a:r>
            <a:r>
              <a:rPr sz="1350" b="1" spc="265" dirty="0">
                <a:latin typeface="Calibri"/>
                <a:cs typeface="Calibri"/>
              </a:rPr>
              <a:t>С</a:t>
            </a:r>
            <a:r>
              <a:rPr sz="1350" b="1" spc="215" dirty="0">
                <a:latin typeface="Calibri"/>
                <a:cs typeface="Calibri"/>
              </a:rPr>
              <a:t>К</a:t>
            </a:r>
            <a:r>
              <a:rPr sz="1350" b="1" spc="229" dirty="0">
                <a:latin typeface="Calibri"/>
                <a:cs typeface="Calibri"/>
              </a:rPr>
              <a:t>И</a:t>
            </a:r>
            <a:r>
              <a:rPr sz="1350" b="1" spc="-20" dirty="0">
                <a:latin typeface="Calibri"/>
                <a:cs typeface="Calibri"/>
              </a:rPr>
              <a:t>,</a:t>
            </a:r>
            <a:r>
              <a:rPr sz="1350" b="1" spc="70" dirty="0">
                <a:latin typeface="Calibri"/>
                <a:cs typeface="Calibri"/>
              </a:rPr>
              <a:t> </a:t>
            </a:r>
            <a:r>
              <a:rPr sz="1350" b="1" spc="120" dirty="0">
                <a:latin typeface="Calibri"/>
                <a:cs typeface="Calibri"/>
              </a:rPr>
              <a:t>М</a:t>
            </a:r>
            <a:r>
              <a:rPr sz="1350" b="1" spc="220" dirty="0">
                <a:latin typeface="Calibri"/>
                <a:cs typeface="Calibri"/>
              </a:rPr>
              <a:t>К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2576" y="1901593"/>
            <a:ext cx="64782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75" dirty="0">
                <a:latin typeface="Calibri"/>
                <a:cs typeface="Calibri"/>
              </a:rPr>
              <a:t>Д</a:t>
            </a:r>
            <a:r>
              <a:rPr sz="1800" b="1" spc="325" dirty="0">
                <a:latin typeface="Calibri"/>
                <a:cs typeface="Calibri"/>
              </a:rPr>
              <a:t>О</a:t>
            </a:r>
            <a:r>
              <a:rPr sz="1800" b="1" spc="370" dirty="0">
                <a:latin typeface="Calibri"/>
                <a:cs typeface="Calibri"/>
              </a:rPr>
              <a:t>С</a:t>
            </a:r>
            <a:r>
              <a:rPr sz="1800" b="1" spc="240" dirty="0">
                <a:latin typeface="Calibri"/>
                <a:cs typeface="Calibri"/>
              </a:rPr>
              <a:t>Т</a:t>
            </a:r>
            <a:r>
              <a:rPr sz="1800" b="1" spc="370" dirty="0">
                <a:latin typeface="Calibri"/>
                <a:cs typeface="Calibri"/>
              </a:rPr>
              <a:t>ИЖ</a:t>
            </a:r>
            <a:r>
              <a:rPr sz="1800" b="1" spc="350" dirty="0">
                <a:latin typeface="Calibri"/>
                <a:cs typeface="Calibri"/>
              </a:rPr>
              <a:t>Е</a:t>
            </a:r>
            <a:r>
              <a:rPr sz="1800" b="1" spc="360" dirty="0">
                <a:latin typeface="Calibri"/>
                <a:cs typeface="Calibri"/>
              </a:rPr>
              <a:t>Н</a:t>
            </a:r>
            <a:r>
              <a:rPr sz="1800" b="1" spc="325" dirty="0">
                <a:latin typeface="Calibri"/>
                <a:cs typeface="Calibri"/>
              </a:rPr>
              <a:t>И</a:t>
            </a:r>
            <a:r>
              <a:rPr sz="1800" b="1" spc="350" dirty="0">
                <a:latin typeface="Calibri"/>
                <a:cs typeface="Calibri"/>
              </a:rPr>
              <a:t>Е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275" dirty="0">
                <a:latin typeface="Calibri"/>
                <a:cs typeface="Calibri"/>
              </a:rPr>
              <a:t>Д</a:t>
            </a:r>
            <a:r>
              <a:rPr sz="1800" b="1" spc="325" dirty="0">
                <a:latin typeface="Calibri"/>
                <a:cs typeface="Calibri"/>
              </a:rPr>
              <a:t>О</a:t>
            </a:r>
            <a:r>
              <a:rPr sz="1800" b="1" spc="295" dirty="0">
                <a:latin typeface="Calibri"/>
                <a:cs typeface="Calibri"/>
              </a:rPr>
              <a:t>Г</a:t>
            </a:r>
            <a:r>
              <a:rPr sz="1800" b="1" spc="325" dirty="0">
                <a:latin typeface="Calibri"/>
                <a:cs typeface="Calibri"/>
              </a:rPr>
              <a:t>О</a:t>
            </a:r>
            <a:r>
              <a:rPr sz="1800" b="1" spc="350" dirty="0">
                <a:latin typeface="Calibri"/>
                <a:cs typeface="Calibri"/>
              </a:rPr>
              <a:t>В</a:t>
            </a:r>
            <a:r>
              <a:rPr sz="1800" b="1" spc="325" dirty="0">
                <a:latin typeface="Calibri"/>
                <a:cs typeface="Calibri"/>
              </a:rPr>
              <a:t>О</a:t>
            </a:r>
            <a:r>
              <a:rPr sz="1800" b="1" spc="350" dirty="0">
                <a:latin typeface="Calibri"/>
                <a:cs typeface="Calibri"/>
              </a:rPr>
              <a:t>РЕ</a:t>
            </a:r>
            <a:r>
              <a:rPr sz="1800" b="1" spc="360" dirty="0">
                <a:latin typeface="Calibri"/>
                <a:cs typeface="Calibri"/>
              </a:rPr>
              <a:t>НН</a:t>
            </a:r>
            <a:r>
              <a:rPr sz="1800" b="1" spc="325" dirty="0">
                <a:latin typeface="Calibri"/>
                <a:cs typeface="Calibri"/>
              </a:rPr>
              <a:t>О</a:t>
            </a:r>
            <a:r>
              <a:rPr sz="1800" b="1" spc="370" dirty="0">
                <a:latin typeface="Calibri"/>
                <a:cs typeface="Calibri"/>
              </a:rPr>
              <a:t>С</a:t>
            </a:r>
            <a:r>
              <a:rPr sz="1800" b="1" spc="240" dirty="0">
                <a:latin typeface="Calibri"/>
                <a:cs typeface="Calibri"/>
              </a:rPr>
              <a:t>Т</a:t>
            </a:r>
            <a:r>
              <a:rPr sz="1800" b="1" spc="350" dirty="0">
                <a:latin typeface="Calibri"/>
                <a:cs typeface="Calibri"/>
              </a:rPr>
              <a:t>Е</a:t>
            </a:r>
            <a:r>
              <a:rPr sz="1800" b="1" spc="325" dirty="0">
                <a:latin typeface="Calibri"/>
                <a:cs typeface="Calibri"/>
              </a:rPr>
              <a:t>Й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360" dirty="0">
                <a:latin typeface="Calibri"/>
                <a:cs typeface="Calibri"/>
              </a:rPr>
              <a:t>Н</a:t>
            </a:r>
            <a:r>
              <a:rPr sz="1800" b="1" spc="325" dirty="0">
                <a:latin typeface="Calibri"/>
                <a:cs typeface="Calibri"/>
              </a:rPr>
              <a:t>А</a:t>
            </a:r>
            <a:r>
              <a:rPr sz="1800" b="1" spc="95" dirty="0">
                <a:latin typeface="Calibri"/>
                <a:cs typeface="Calibri"/>
              </a:rPr>
              <a:t> </a:t>
            </a:r>
            <a:r>
              <a:rPr sz="1800" b="1" spc="350" dirty="0">
                <a:latin typeface="Calibri"/>
                <a:cs typeface="Calibri"/>
              </a:rPr>
              <a:t>В</a:t>
            </a:r>
            <a:r>
              <a:rPr sz="1800" b="1" spc="415" dirty="0">
                <a:latin typeface="Calibri"/>
                <a:cs typeface="Calibri"/>
              </a:rPr>
              <a:t>Ы</a:t>
            </a:r>
            <a:r>
              <a:rPr sz="1800" b="1" spc="370" dirty="0">
                <a:latin typeface="Calibri"/>
                <a:cs typeface="Calibri"/>
              </a:rPr>
              <a:t>С</a:t>
            </a:r>
            <a:r>
              <a:rPr sz="1800" b="1" spc="240" dirty="0">
                <a:latin typeface="Calibri"/>
                <a:cs typeface="Calibri"/>
              </a:rPr>
              <a:t>Т</a:t>
            </a:r>
            <a:r>
              <a:rPr sz="1800" b="1" spc="325" dirty="0">
                <a:latin typeface="Calibri"/>
                <a:cs typeface="Calibri"/>
              </a:rPr>
              <a:t>А</a:t>
            </a:r>
            <a:r>
              <a:rPr sz="1800" b="1" spc="350" dirty="0">
                <a:latin typeface="Calibri"/>
                <a:cs typeface="Calibri"/>
              </a:rPr>
              <a:t>В</a:t>
            </a:r>
            <a:r>
              <a:rPr sz="1800" b="1" spc="300" dirty="0">
                <a:latin typeface="Calibri"/>
                <a:cs typeface="Calibri"/>
              </a:rPr>
              <a:t>К</a:t>
            </a:r>
            <a:r>
              <a:rPr sz="1800" b="1" spc="350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6"/>
                </a:lnTo>
                <a:lnTo>
                  <a:pt x="0" y="10286996"/>
                </a:lnTo>
                <a:lnTo>
                  <a:pt x="0" y="0"/>
                </a:lnTo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893" y="3649607"/>
            <a:ext cx="9239249" cy="583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6901" y="1089271"/>
            <a:ext cx="1287462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spc="635" dirty="0">
                <a:latin typeface="Calibri"/>
                <a:cs typeface="Calibri"/>
              </a:rPr>
              <a:t>О</a:t>
            </a:r>
            <a:r>
              <a:rPr sz="3800" b="1" spc="710" dirty="0">
                <a:latin typeface="Calibri"/>
                <a:cs typeface="Calibri"/>
              </a:rPr>
              <a:t>П</a:t>
            </a:r>
            <a:r>
              <a:rPr sz="3800" b="1" spc="720" dirty="0">
                <a:latin typeface="Calibri"/>
                <a:cs typeface="Calibri"/>
              </a:rPr>
              <a:t>Р</a:t>
            </a:r>
            <a:r>
              <a:rPr sz="3800" b="1" spc="660" dirty="0">
                <a:latin typeface="Calibri"/>
                <a:cs typeface="Calibri"/>
              </a:rPr>
              <a:t>А</a:t>
            </a:r>
            <a:r>
              <a:rPr sz="3800" b="1" spc="715" dirty="0">
                <a:latin typeface="Calibri"/>
                <a:cs typeface="Calibri"/>
              </a:rPr>
              <a:t>В</a:t>
            </a:r>
            <a:r>
              <a:rPr sz="3800" b="1" spc="555" dirty="0">
                <a:latin typeface="Calibri"/>
                <a:cs typeface="Calibri"/>
              </a:rPr>
              <a:t>Д</a:t>
            </a:r>
            <a:r>
              <a:rPr sz="3800" b="1" spc="660" dirty="0">
                <a:latin typeface="Calibri"/>
                <a:cs typeface="Calibri"/>
              </a:rPr>
              <a:t>А</a:t>
            </a:r>
            <a:r>
              <a:rPr sz="3800" b="1" spc="710" dirty="0">
                <a:latin typeface="Calibri"/>
                <a:cs typeface="Calibri"/>
              </a:rPr>
              <a:t>НН</a:t>
            </a:r>
            <a:r>
              <a:rPr sz="3800" b="1" spc="635" dirty="0">
                <a:latin typeface="Calibri"/>
                <a:cs typeface="Calibri"/>
              </a:rPr>
              <a:t>О</a:t>
            </a:r>
            <a:r>
              <a:rPr sz="3800" b="1" spc="735" dirty="0">
                <a:latin typeface="Calibri"/>
                <a:cs typeface="Calibri"/>
              </a:rPr>
              <a:t>С</a:t>
            </a:r>
            <a:r>
              <a:rPr sz="3800" b="1" spc="480" dirty="0">
                <a:latin typeface="Calibri"/>
                <a:cs typeface="Calibri"/>
              </a:rPr>
              <a:t>Т</a:t>
            </a:r>
            <a:r>
              <a:rPr sz="3800" b="1" spc="630" dirty="0">
                <a:latin typeface="Calibri"/>
                <a:cs typeface="Calibri"/>
              </a:rPr>
              <a:t>Ь</a:t>
            </a:r>
            <a:r>
              <a:rPr sz="3800" b="1" spc="195" dirty="0">
                <a:latin typeface="Calibri"/>
                <a:cs typeface="Calibri"/>
              </a:rPr>
              <a:t> </a:t>
            </a:r>
            <a:r>
              <a:rPr sz="3800" b="1" spc="635" dirty="0">
                <a:latin typeface="Calibri"/>
                <a:cs typeface="Calibri"/>
              </a:rPr>
              <a:t>О</a:t>
            </a:r>
            <a:r>
              <a:rPr sz="3800" b="1" spc="755" dirty="0">
                <a:latin typeface="Calibri"/>
                <a:cs typeface="Calibri"/>
              </a:rPr>
              <a:t>ЖИ</a:t>
            </a:r>
            <a:r>
              <a:rPr sz="3800" b="1" spc="555" dirty="0">
                <a:latin typeface="Calibri"/>
                <a:cs typeface="Calibri"/>
              </a:rPr>
              <a:t>Д</a:t>
            </a:r>
            <a:r>
              <a:rPr sz="3800" b="1" spc="660" dirty="0">
                <a:latin typeface="Calibri"/>
                <a:cs typeface="Calibri"/>
              </a:rPr>
              <a:t>А</a:t>
            </a:r>
            <a:r>
              <a:rPr sz="3800" b="1" spc="710" dirty="0">
                <a:latin typeface="Calibri"/>
                <a:cs typeface="Calibri"/>
              </a:rPr>
              <a:t>Н</a:t>
            </a:r>
            <a:r>
              <a:rPr sz="3800" b="1" spc="660" dirty="0">
                <a:latin typeface="Calibri"/>
                <a:cs typeface="Calibri"/>
              </a:rPr>
              <a:t>И</a:t>
            </a:r>
            <a:r>
              <a:rPr sz="3800" b="1" spc="665" dirty="0">
                <a:latin typeface="Calibri"/>
                <a:cs typeface="Calibri"/>
              </a:rPr>
              <a:t>Й</a:t>
            </a:r>
            <a:r>
              <a:rPr sz="3800" b="1" spc="195" dirty="0">
                <a:latin typeface="Calibri"/>
                <a:cs typeface="Calibri"/>
              </a:rPr>
              <a:t> </a:t>
            </a:r>
            <a:r>
              <a:rPr sz="3800" b="1" spc="620" dirty="0">
                <a:latin typeface="Calibri"/>
                <a:cs typeface="Calibri"/>
              </a:rPr>
              <a:t>У</a:t>
            </a:r>
            <a:r>
              <a:rPr sz="3800" b="1" spc="195" dirty="0">
                <a:latin typeface="Calibri"/>
                <a:cs typeface="Calibri"/>
              </a:rPr>
              <a:t> </a:t>
            </a:r>
            <a:r>
              <a:rPr sz="3800" b="1" spc="710" dirty="0">
                <a:latin typeface="Calibri"/>
                <a:cs typeface="Calibri"/>
              </a:rPr>
              <a:t>П</a:t>
            </a:r>
            <a:r>
              <a:rPr sz="3800" b="1" spc="635" dirty="0">
                <a:latin typeface="Calibri"/>
                <a:cs typeface="Calibri"/>
              </a:rPr>
              <a:t>О</a:t>
            </a:r>
            <a:r>
              <a:rPr sz="3800" b="1" spc="735" dirty="0">
                <a:latin typeface="Calibri"/>
                <a:cs typeface="Calibri"/>
              </a:rPr>
              <a:t>С</a:t>
            </a:r>
            <a:r>
              <a:rPr sz="3800" b="1" spc="695" dirty="0">
                <a:latin typeface="Calibri"/>
                <a:cs typeface="Calibri"/>
              </a:rPr>
              <a:t>Е</a:t>
            </a:r>
            <a:r>
              <a:rPr sz="3800" b="1" spc="480" dirty="0">
                <a:latin typeface="Calibri"/>
                <a:cs typeface="Calibri"/>
              </a:rPr>
              <a:t>Т</a:t>
            </a:r>
            <a:r>
              <a:rPr sz="3800" b="1" spc="660" dirty="0">
                <a:latin typeface="Calibri"/>
                <a:cs typeface="Calibri"/>
              </a:rPr>
              <a:t>И</a:t>
            </a:r>
            <a:r>
              <a:rPr sz="3800" b="1" spc="480" dirty="0">
                <a:latin typeface="Calibri"/>
                <a:cs typeface="Calibri"/>
              </a:rPr>
              <a:t>Т</a:t>
            </a:r>
            <a:r>
              <a:rPr sz="3800" b="1" spc="695" dirty="0">
                <a:latin typeface="Calibri"/>
                <a:cs typeface="Calibri"/>
              </a:rPr>
              <a:t>Е</a:t>
            </a:r>
            <a:r>
              <a:rPr sz="3800" b="1" spc="640" dirty="0">
                <a:latin typeface="Calibri"/>
                <a:cs typeface="Calibri"/>
              </a:rPr>
              <a:t>Л</a:t>
            </a:r>
            <a:r>
              <a:rPr sz="3800" b="1" spc="695" dirty="0">
                <a:latin typeface="Calibri"/>
                <a:cs typeface="Calibri"/>
              </a:rPr>
              <a:t>Е</a:t>
            </a:r>
            <a:r>
              <a:rPr sz="3800" b="1" spc="665" dirty="0">
                <a:latin typeface="Calibri"/>
                <a:cs typeface="Calibri"/>
              </a:rPr>
              <a:t>Й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701" y="2155653"/>
            <a:ext cx="1010475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>
              <a:lnSpc>
                <a:spcPct val="116100"/>
              </a:lnSpc>
            </a:pP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535" dirty="0">
                <a:latin typeface="Calibri"/>
                <a:cs typeface="Calibri"/>
              </a:rPr>
              <a:t>ЖИ</a:t>
            </a:r>
            <a:r>
              <a:rPr sz="2800" b="1" spc="390" dirty="0">
                <a:latin typeface="Calibri"/>
                <a:cs typeface="Calibri"/>
              </a:rPr>
              <a:t>Д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505" dirty="0">
                <a:latin typeface="Calibri"/>
                <a:cs typeface="Calibri"/>
              </a:rPr>
              <a:t>Н</a:t>
            </a:r>
            <a:r>
              <a:rPr sz="2800" b="1" spc="465" dirty="0">
                <a:latin typeface="Calibri"/>
                <a:cs typeface="Calibri"/>
              </a:rPr>
              <a:t>И</a:t>
            </a:r>
            <a:r>
              <a:rPr sz="2800" b="1" spc="430" dirty="0">
                <a:latin typeface="Calibri"/>
                <a:cs typeface="Calibri"/>
              </a:rPr>
              <a:t>Я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505" dirty="0">
                <a:latin typeface="Calibri"/>
                <a:cs typeface="Calibri"/>
              </a:rPr>
              <a:t>П</a:t>
            </a:r>
            <a:r>
              <a:rPr sz="2800" b="1" spc="520" dirty="0">
                <a:latin typeface="Calibri"/>
                <a:cs typeface="Calibri"/>
              </a:rPr>
              <a:t>Р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500" dirty="0">
                <a:latin typeface="Calibri"/>
                <a:cs typeface="Calibri"/>
              </a:rPr>
              <a:t>В</a:t>
            </a:r>
            <a:r>
              <a:rPr sz="2800" b="1" spc="390" dirty="0">
                <a:latin typeface="Calibri"/>
                <a:cs typeface="Calibri"/>
              </a:rPr>
              <a:t>Д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459" dirty="0">
                <a:latin typeface="Calibri"/>
                <a:cs typeface="Calibri"/>
              </a:rPr>
              <a:t>ЛИ</a:t>
            </a:r>
            <a:r>
              <a:rPr sz="2800" b="1" spc="530" dirty="0">
                <a:latin typeface="Calibri"/>
                <a:cs typeface="Calibri"/>
              </a:rPr>
              <a:t>С</a:t>
            </a:r>
            <a:r>
              <a:rPr sz="2800" b="1" spc="445" dirty="0">
                <a:latin typeface="Calibri"/>
                <a:cs typeface="Calibri"/>
              </a:rPr>
              <a:t>Ь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440" dirty="0">
                <a:latin typeface="Calibri"/>
                <a:cs typeface="Calibri"/>
              </a:rPr>
              <a:t>У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325" dirty="0">
                <a:latin typeface="Calibri"/>
                <a:cs typeface="Calibri"/>
              </a:rPr>
              <a:t>9</a:t>
            </a:r>
            <a:r>
              <a:rPr sz="2800" b="1" spc="450" dirty="0">
                <a:latin typeface="Calibri"/>
                <a:cs typeface="Calibri"/>
              </a:rPr>
              <a:t>0</a:t>
            </a:r>
            <a:r>
              <a:rPr sz="2800" b="1" spc="-45" dirty="0">
                <a:latin typeface="Calibri"/>
                <a:cs typeface="Calibri"/>
              </a:rPr>
              <a:t>,</a:t>
            </a:r>
            <a:r>
              <a:rPr sz="2800" b="1" spc="195" dirty="0">
                <a:latin typeface="Calibri"/>
                <a:cs typeface="Calibri"/>
              </a:rPr>
              <a:t>3</a:t>
            </a:r>
            <a:r>
              <a:rPr sz="2800" b="1" spc="345" dirty="0">
                <a:latin typeface="Calibri"/>
                <a:cs typeface="Calibri"/>
              </a:rPr>
              <a:t>%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505" dirty="0">
                <a:latin typeface="Calibri"/>
                <a:cs typeface="Calibri"/>
              </a:rPr>
              <a:t>П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530" dirty="0">
                <a:latin typeface="Calibri"/>
                <a:cs typeface="Calibri"/>
              </a:rPr>
              <a:t>С</a:t>
            </a:r>
            <a:r>
              <a:rPr sz="2800" b="1" spc="505" dirty="0">
                <a:latin typeface="Calibri"/>
                <a:cs typeface="Calibri"/>
              </a:rPr>
              <a:t>Е</a:t>
            </a:r>
            <a:r>
              <a:rPr sz="2800" b="1" spc="345" dirty="0">
                <a:latin typeface="Calibri"/>
                <a:cs typeface="Calibri"/>
              </a:rPr>
              <a:t>Т</a:t>
            </a:r>
            <a:r>
              <a:rPr sz="2800" b="1" spc="465" dirty="0">
                <a:latin typeface="Calibri"/>
                <a:cs typeface="Calibri"/>
              </a:rPr>
              <a:t>И</a:t>
            </a:r>
            <a:r>
              <a:rPr sz="2800" b="1" spc="345" dirty="0">
                <a:latin typeface="Calibri"/>
                <a:cs typeface="Calibri"/>
              </a:rPr>
              <a:t>Т</a:t>
            </a:r>
            <a:r>
              <a:rPr sz="2800" b="1" spc="505" dirty="0">
                <a:latin typeface="Calibri"/>
                <a:cs typeface="Calibri"/>
              </a:rPr>
              <a:t>Е</a:t>
            </a:r>
            <a:r>
              <a:rPr sz="2800" b="1" spc="450" dirty="0">
                <a:latin typeface="Calibri"/>
                <a:cs typeface="Calibri"/>
              </a:rPr>
              <a:t>Л</a:t>
            </a:r>
            <a:r>
              <a:rPr sz="2800" b="1" spc="505" dirty="0">
                <a:latin typeface="Calibri"/>
                <a:cs typeface="Calibri"/>
              </a:rPr>
              <a:t>Е</a:t>
            </a:r>
            <a:r>
              <a:rPr sz="2800" b="1" spc="465" dirty="0">
                <a:latin typeface="Calibri"/>
                <a:cs typeface="Calibri"/>
              </a:rPr>
              <a:t>Й</a:t>
            </a:r>
            <a:r>
              <a:rPr sz="2800" b="1" spc="-70" dirty="0">
                <a:latin typeface="Calibri"/>
                <a:cs typeface="Calibri"/>
              </a:rPr>
              <a:t>.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500" dirty="0">
                <a:latin typeface="Calibri"/>
                <a:cs typeface="Calibri"/>
              </a:rPr>
              <a:t>В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505" dirty="0">
                <a:latin typeface="Calibri"/>
                <a:cs typeface="Calibri"/>
              </a:rPr>
              <a:t>П</a:t>
            </a:r>
            <a:r>
              <a:rPr sz="2800" b="1" spc="520" dirty="0">
                <a:latin typeface="Calibri"/>
                <a:cs typeface="Calibri"/>
              </a:rPr>
              <a:t>Р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545" dirty="0">
                <a:latin typeface="Calibri"/>
                <a:cs typeface="Calibri"/>
              </a:rPr>
              <a:t>Ш</a:t>
            </a:r>
            <a:r>
              <a:rPr sz="2800" b="1" spc="450" dirty="0">
                <a:latin typeface="Calibri"/>
                <a:cs typeface="Calibri"/>
              </a:rPr>
              <a:t>Л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240" dirty="0">
                <a:latin typeface="Calibri"/>
                <a:cs typeface="Calibri"/>
              </a:rPr>
              <a:t>М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420" dirty="0">
                <a:latin typeface="Calibri"/>
                <a:cs typeface="Calibri"/>
              </a:rPr>
              <a:t>Г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390" dirty="0">
                <a:latin typeface="Calibri"/>
                <a:cs typeface="Calibri"/>
              </a:rPr>
              <a:t>Д</a:t>
            </a:r>
            <a:r>
              <a:rPr sz="2800" b="1" spc="440" dirty="0">
                <a:latin typeface="Calibri"/>
                <a:cs typeface="Calibri"/>
              </a:rPr>
              <a:t>У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505" dirty="0">
                <a:latin typeface="Calibri"/>
                <a:cs typeface="Calibri"/>
              </a:rPr>
              <a:t>П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440" dirty="0">
                <a:latin typeface="Calibri"/>
                <a:cs typeface="Calibri"/>
              </a:rPr>
              <a:t>К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455" dirty="0">
                <a:latin typeface="Calibri"/>
                <a:cs typeface="Calibri"/>
              </a:rPr>
              <a:t>З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345" dirty="0">
                <a:latin typeface="Calibri"/>
                <a:cs typeface="Calibri"/>
              </a:rPr>
              <a:t>Т</a:t>
            </a:r>
            <a:r>
              <a:rPr sz="2800" b="1" spc="505" dirty="0">
                <a:latin typeface="Calibri"/>
                <a:cs typeface="Calibri"/>
              </a:rPr>
              <a:t>Е</a:t>
            </a:r>
            <a:r>
              <a:rPr sz="2800" b="1" spc="450" dirty="0">
                <a:latin typeface="Calibri"/>
                <a:cs typeface="Calibri"/>
              </a:rPr>
              <a:t>Л</a:t>
            </a:r>
            <a:r>
              <a:rPr sz="2800" b="1" spc="445" dirty="0">
                <a:latin typeface="Calibri"/>
                <a:cs typeface="Calibri"/>
              </a:rPr>
              <a:t>Ь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530" dirty="0">
                <a:latin typeface="Calibri"/>
                <a:cs typeface="Calibri"/>
              </a:rPr>
              <a:t>С</a:t>
            </a:r>
            <a:r>
              <a:rPr sz="2800" b="1" spc="465" dirty="0">
                <a:latin typeface="Calibri"/>
                <a:cs typeface="Calibri"/>
              </a:rPr>
              <a:t>О</a:t>
            </a:r>
            <a:r>
              <a:rPr sz="2800" b="1" spc="530" dirty="0">
                <a:latin typeface="Calibri"/>
                <a:cs typeface="Calibri"/>
              </a:rPr>
              <a:t>С</a:t>
            </a:r>
            <a:r>
              <a:rPr sz="2800" b="1" spc="345" dirty="0">
                <a:latin typeface="Calibri"/>
                <a:cs typeface="Calibri"/>
              </a:rPr>
              <a:t>Т</a:t>
            </a:r>
            <a:r>
              <a:rPr sz="2800" b="1" spc="470" dirty="0">
                <a:latin typeface="Calibri"/>
                <a:cs typeface="Calibri"/>
              </a:rPr>
              <a:t>А</a:t>
            </a:r>
            <a:r>
              <a:rPr sz="2800" b="1" spc="500" dirty="0">
                <a:latin typeface="Calibri"/>
                <a:cs typeface="Calibri"/>
              </a:rPr>
              <a:t>В</a:t>
            </a:r>
            <a:r>
              <a:rPr sz="2800" b="1" spc="450" dirty="0">
                <a:latin typeface="Calibri"/>
                <a:cs typeface="Calibri"/>
              </a:rPr>
              <a:t>Л</a:t>
            </a:r>
            <a:r>
              <a:rPr sz="2800" b="1" spc="430" dirty="0">
                <a:latin typeface="Calibri"/>
                <a:cs typeface="Calibri"/>
              </a:rPr>
              <a:t>Я</a:t>
            </a:r>
            <a:r>
              <a:rPr sz="2800" b="1" spc="455" dirty="0">
                <a:latin typeface="Calibri"/>
                <a:cs typeface="Calibri"/>
              </a:rPr>
              <a:t>Л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395" dirty="0">
                <a:latin typeface="Calibri"/>
                <a:cs typeface="Calibri"/>
              </a:rPr>
              <a:t>88</a:t>
            </a:r>
            <a:r>
              <a:rPr sz="2800" b="1" spc="-45" dirty="0">
                <a:latin typeface="Calibri"/>
                <a:cs typeface="Calibri"/>
              </a:rPr>
              <a:t>,</a:t>
            </a:r>
            <a:r>
              <a:rPr sz="2800" b="1" spc="195" dirty="0">
                <a:latin typeface="Calibri"/>
                <a:cs typeface="Calibri"/>
              </a:rPr>
              <a:t>3</a:t>
            </a:r>
            <a:r>
              <a:rPr sz="2800" b="1" spc="345" dirty="0"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9026" y="3417878"/>
            <a:ext cx="4132579" cy="634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П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25" dirty="0">
                <a:latin typeface="Calibri"/>
                <a:cs typeface="Calibri"/>
              </a:rPr>
              <a:t>Д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60" dirty="0">
                <a:latin typeface="Calibri"/>
                <a:cs typeface="Calibri"/>
              </a:rPr>
              <a:t>ЛИ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60" dirty="0">
                <a:latin typeface="Calibri"/>
                <a:cs typeface="Calibri"/>
              </a:rPr>
              <a:t>Ь</a:t>
            </a:r>
            <a:r>
              <a:rPr sz="1500" b="1" spc="-45" dirty="0"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315" dirty="0">
                <a:latin typeface="Calibri"/>
                <a:cs typeface="Calibri"/>
              </a:rPr>
              <a:t>Ш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54" dirty="0">
                <a:latin typeface="Calibri"/>
                <a:cs typeface="Calibri"/>
              </a:rPr>
              <a:t>Л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Ч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54" dirty="0">
                <a:latin typeface="Calibri"/>
                <a:cs typeface="Calibri"/>
              </a:rPr>
              <a:t>КА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90" dirty="0">
                <a:latin typeface="Calibri"/>
                <a:cs typeface="Calibri"/>
              </a:rPr>
              <a:t>6</a:t>
            </a:r>
            <a:r>
              <a:rPr sz="1500" b="1" spc="260" dirty="0">
                <a:latin typeface="Calibri"/>
                <a:cs typeface="Calibri"/>
              </a:rPr>
              <a:t>0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 marR="102235">
              <a:lnSpc>
                <a:spcPct val="116700"/>
              </a:lnSpc>
            </a:pP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70" dirty="0">
                <a:latin typeface="Calibri"/>
                <a:cs typeface="Calibri"/>
              </a:rPr>
              <a:t>И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5" dirty="0">
                <a:latin typeface="Calibri"/>
                <a:cs typeface="Calibri"/>
              </a:rPr>
              <a:t>СН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14" dirty="0">
                <a:latin typeface="Calibri"/>
                <a:cs typeface="Calibri"/>
              </a:rPr>
              <a:t>2</a:t>
            </a:r>
            <a:r>
              <a:rPr sz="1500" b="1" spc="120" dirty="0">
                <a:latin typeface="Calibri"/>
                <a:cs typeface="Calibri"/>
              </a:rPr>
              <a:t>5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45" dirty="0">
                <a:latin typeface="Calibri"/>
                <a:cs typeface="Calibri"/>
              </a:rPr>
              <a:t>У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АИ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45" dirty="0">
                <a:latin typeface="Calibri"/>
                <a:cs typeface="Calibri"/>
              </a:rPr>
              <a:t>Я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-190" dirty="0">
                <a:latin typeface="Calibri"/>
                <a:cs typeface="Calibri"/>
              </a:rPr>
              <a:t>1</a:t>
            </a:r>
            <a:r>
              <a:rPr sz="1500" b="1" spc="160" dirty="0">
                <a:latin typeface="Calibri"/>
                <a:cs typeface="Calibri"/>
              </a:rPr>
              <a:t>7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65" dirty="0">
                <a:latin typeface="Calibri"/>
                <a:cs typeface="Calibri"/>
              </a:rPr>
              <a:t>ОО</a:t>
            </a:r>
            <a:r>
              <a:rPr sz="1500" b="1" spc="275" dirty="0">
                <a:latin typeface="Calibri"/>
                <a:cs typeface="Calibri"/>
              </a:rPr>
              <a:t>Б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60" dirty="0">
                <a:latin typeface="Calibri"/>
                <a:cs typeface="Calibri"/>
              </a:rPr>
              <a:t>З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65" dirty="0">
                <a:latin typeface="Calibri"/>
                <a:cs typeface="Calibri"/>
              </a:rPr>
              <a:t>Ь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-190" dirty="0">
                <a:latin typeface="Calibri"/>
                <a:cs typeface="Calibri"/>
              </a:rPr>
              <a:t>1</a:t>
            </a:r>
            <a:r>
              <a:rPr sz="1500" b="1" spc="160" dirty="0">
                <a:latin typeface="Calibri"/>
                <a:cs typeface="Calibri"/>
              </a:rPr>
              <a:t>7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45" dirty="0">
                <a:latin typeface="Calibri"/>
                <a:cs typeface="Calibri"/>
              </a:rPr>
              <a:t>К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95" dirty="0">
                <a:latin typeface="Calibri"/>
                <a:cs typeface="Calibri"/>
              </a:rPr>
              <a:t>П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70" dirty="0">
                <a:latin typeface="Calibri"/>
                <a:cs typeface="Calibri"/>
              </a:rPr>
              <a:t>Й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-190" dirty="0">
                <a:latin typeface="Calibri"/>
                <a:cs typeface="Calibri"/>
              </a:rPr>
              <a:t>1</a:t>
            </a:r>
            <a:r>
              <a:rPr sz="1500" b="1" spc="120" dirty="0">
                <a:latin typeface="Calibri"/>
                <a:cs typeface="Calibri"/>
              </a:rPr>
              <a:t>5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</a:pP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95" dirty="0">
                <a:latin typeface="Calibri"/>
                <a:cs typeface="Calibri"/>
              </a:rPr>
              <a:t>П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54" dirty="0">
                <a:latin typeface="Calibri"/>
                <a:cs typeface="Calibri"/>
              </a:rPr>
              <a:t>Л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60" dirty="0">
                <a:latin typeface="Calibri"/>
                <a:cs typeface="Calibri"/>
              </a:rPr>
              <a:t>З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70" dirty="0">
                <a:latin typeface="Calibri"/>
                <a:cs typeface="Calibri"/>
              </a:rPr>
              <a:t>Й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330" dirty="0">
                <a:latin typeface="Calibri"/>
                <a:cs typeface="Calibri"/>
              </a:rPr>
              <a:t>Ф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Ц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70" dirty="0">
                <a:latin typeface="Calibri"/>
                <a:cs typeface="Calibri"/>
              </a:rPr>
              <a:t>И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-190" dirty="0">
                <a:latin typeface="Calibri"/>
                <a:cs typeface="Calibri"/>
              </a:rPr>
              <a:t>1</a:t>
            </a:r>
            <a:r>
              <a:rPr sz="1500" b="1" spc="114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54" dirty="0">
                <a:latin typeface="Calibri"/>
                <a:cs typeface="Calibri"/>
              </a:rPr>
              <a:t>Л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25" dirty="0">
                <a:latin typeface="Calibri"/>
                <a:cs typeface="Calibri"/>
              </a:rPr>
              <a:t>Д</a:t>
            </a:r>
            <a:r>
              <a:rPr sz="1500" b="1" spc="260" dirty="0">
                <a:latin typeface="Calibri"/>
                <a:cs typeface="Calibri"/>
              </a:rPr>
              <a:t>ИЛ</a:t>
            </a:r>
            <a:r>
              <a:rPr sz="1500" b="1" spc="270" dirty="0">
                <a:latin typeface="Calibri"/>
                <a:cs typeface="Calibri"/>
              </a:rPr>
              <a:t>И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45" dirty="0">
                <a:latin typeface="Calibri"/>
                <a:cs typeface="Calibri"/>
              </a:rPr>
              <a:t>К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54" dirty="0">
                <a:latin typeface="Calibri"/>
                <a:cs typeface="Calibri"/>
              </a:rPr>
              <a:t>АК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335" dirty="0">
                <a:latin typeface="Calibri"/>
                <a:cs typeface="Calibri"/>
              </a:rPr>
              <a:t>Ы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60" dirty="0">
                <a:latin typeface="Calibri"/>
                <a:cs typeface="Calibri"/>
              </a:rPr>
              <a:t>7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 marR="807085">
              <a:lnSpc>
                <a:spcPct val="116700"/>
              </a:lnSpc>
            </a:pPr>
            <a:r>
              <a:rPr sz="1500" b="1" spc="245" dirty="0">
                <a:latin typeface="Calibri"/>
                <a:cs typeface="Calibri"/>
              </a:rPr>
              <a:t>К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54" dirty="0">
                <a:latin typeface="Calibri"/>
                <a:cs typeface="Calibri"/>
              </a:rPr>
              <a:t>АК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335" dirty="0">
                <a:latin typeface="Calibri"/>
                <a:cs typeface="Calibri"/>
              </a:rPr>
              <a:t>Ы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0" dirty="0">
                <a:latin typeface="Calibri"/>
                <a:cs typeface="Calibri"/>
              </a:rPr>
              <a:t>З</a:t>
            </a:r>
            <a:r>
              <a:rPr sz="1500" b="1" spc="254" dirty="0">
                <a:latin typeface="Calibri"/>
                <a:cs typeface="Calibri"/>
              </a:rPr>
              <a:t>АКЛ</a:t>
            </a:r>
            <a:r>
              <a:rPr sz="1500" b="1" spc="310" dirty="0">
                <a:latin typeface="Calibri"/>
                <a:cs typeface="Calibri"/>
              </a:rPr>
              <a:t>Ю</a:t>
            </a:r>
            <a:r>
              <a:rPr sz="1500" b="1" spc="265" dirty="0">
                <a:latin typeface="Calibri"/>
                <a:cs typeface="Calibri"/>
              </a:rPr>
              <a:t>Ч</a:t>
            </a:r>
            <a:r>
              <a:rPr sz="1500" b="1" spc="260" dirty="0">
                <a:latin typeface="Calibri"/>
                <a:cs typeface="Calibri"/>
              </a:rPr>
              <a:t>ИЛ</a:t>
            </a:r>
            <a:r>
              <a:rPr sz="1500" b="1" spc="270" dirty="0">
                <a:latin typeface="Calibri"/>
                <a:cs typeface="Calibri"/>
              </a:rPr>
              <a:t>И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5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54" dirty="0">
                <a:latin typeface="Calibri"/>
                <a:cs typeface="Calibri"/>
              </a:rPr>
              <a:t>Л</a:t>
            </a:r>
            <a:r>
              <a:rPr sz="1500" b="1" spc="245" dirty="0">
                <a:latin typeface="Calibri"/>
                <a:cs typeface="Calibri"/>
              </a:rPr>
              <a:t>У</a:t>
            </a:r>
            <a:r>
              <a:rPr sz="1500" b="1" spc="265" dirty="0">
                <a:latin typeface="Calibri"/>
                <a:cs typeface="Calibri"/>
              </a:rPr>
              <a:t>Ч</a:t>
            </a:r>
            <a:r>
              <a:rPr sz="1500" b="1" spc="315" dirty="0">
                <a:latin typeface="Calibri"/>
                <a:cs typeface="Calibri"/>
              </a:rPr>
              <a:t>Ш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Ч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155" dirty="0">
                <a:latin typeface="Calibri"/>
                <a:cs typeface="Calibri"/>
              </a:rPr>
              <a:t>М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75" dirty="0">
                <a:latin typeface="Calibri"/>
                <a:cs typeface="Calibri"/>
              </a:rPr>
              <a:t>НЬ</a:t>
            </a:r>
            <a:r>
              <a:rPr sz="1500" b="1" spc="315" dirty="0">
                <a:latin typeface="Calibri"/>
                <a:cs typeface="Calibri"/>
              </a:rPr>
              <a:t>Ш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265" dirty="0">
                <a:latin typeface="Calibri"/>
                <a:cs typeface="Calibri"/>
              </a:rPr>
              <a:t>4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40" dirty="0">
                <a:latin typeface="Calibri"/>
                <a:cs typeface="Calibri"/>
              </a:rPr>
              <a:t>ХО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315" dirty="0">
                <a:latin typeface="Calibri"/>
                <a:cs typeface="Calibri"/>
              </a:rPr>
              <a:t>Ш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45" dirty="0">
                <a:latin typeface="Calibri"/>
                <a:cs typeface="Calibri"/>
              </a:rPr>
              <a:t>Я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95" dirty="0">
                <a:latin typeface="Calibri"/>
                <a:cs typeface="Calibri"/>
              </a:rPr>
              <a:t>П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310" dirty="0">
                <a:latin typeface="Calibri"/>
                <a:cs typeface="Calibri"/>
              </a:rPr>
              <a:t>Щ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65" dirty="0">
                <a:latin typeface="Calibri"/>
                <a:cs typeface="Calibri"/>
              </a:rPr>
              <a:t>Ь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14" dirty="0">
                <a:latin typeface="Calibri"/>
                <a:cs typeface="Calibri"/>
              </a:rPr>
              <a:t>3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 marR="25400">
              <a:lnSpc>
                <a:spcPct val="116700"/>
              </a:lnSpc>
            </a:pPr>
            <a:r>
              <a:rPr sz="1500" b="1" spc="245" dirty="0">
                <a:latin typeface="Calibri"/>
                <a:cs typeface="Calibri"/>
              </a:rPr>
              <a:t>К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150" dirty="0">
                <a:latin typeface="Calibri"/>
                <a:cs typeface="Calibri"/>
              </a:rPr>
              <a:t>М</a:t>
            </a:r>
            <a:r>
              <a:rPr sz="1500" b="1" spc="330" dirty="0">
                <a:latin typeface="Calibri"/>
                <a:cs typeface="Calibri"/>
              </a:rPr>
              <a:t>Ф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54" dirty="0">
                <a:latin typeface="Calibri"/>
                <a:cs typeface="Calibri"/>
              </a:rPr>
              <a:t>Л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80" dirty="0">
                <a:latin typeface="Calibri"/>
                <a:cs typeface="Calibri"/>
              </a:rPr>
              <a:t>Е</a:t>
            </a:r>
            <a:r>
              <a:rPr sz="1500" b="1" spc="295" dirty="0">
                <a:latin typeface="Calibri"/>
                <a:cs typeface="Calibri"/>
              </a:rPr>
              <a:t>СН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14" dirty="0">
                <a:latin typeface="Calibri"/>
                <a:cs typeface="Calibri"/>
              </a:rPr>
              <a:t>3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54" dirty="0">
                <a:latin typeface="Calibri"/>
                <a:cs typeface="Calibri"/>
              </a:rPr>
              <a:t>КА</a:t>
            </a:r>
            <a:r>
              <a:rPr sz="1500" b="1" spc="340" dirty="0">
                <a:latin typeface="Calibri"/>
                <a:cs typeface="Calibri"/>
              </a:rPr>
              <a:t>Ж</a:t>
            </a:r>
            <a:r>
              <a:rPr sz="1500" b="1" spc="225" dirty="0">
                <a:latin typeface="Calibri"/>
                <a:cs typeface="Calibri"/>
              </a:rPr>
              <a:t>Д</a:t>
            </a:r>
            <a:r>
              <a:rPr sz="1500" b="1" spc="330" dirty="0">
                <a:latin typeface="Calibri"/>
                <a:cs typeface="Calibri"/>
              </a:rPr>
              <a:t>Ы</a:t>
            </a:r>
            <a:r>
              <a:rPr sz="1500" b="1" spc="270" dirty="0">
                <a:latin typeface="Calibri"/>
                <a:cs typeface="Calibri"/>
              </a:rPr>
              <a:t>Й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Д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П</a:t>
            </a:r>
            <a:r>
              <a:rPr sz="1500" b="1" spc="290" dirty="0">
                <a:latin typeface="Calibri"/>
                <a:cs typeface="Calibri"/>
              </a:rPr>
              <a:t>Р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25" dirty="0">
                <a:latin typeface="Calibri"/>
                <a:cs typeface="Calibri"/>
              </a:rPr>
              <a:t>Д</a:t>
            </a:r>
            <a:r>
              <a:rPr sz="1500" b="1" spc="330" dirty="0">
                <a:latin typeface="Calibri"/>
                <a:cs typeface="Calibri"/>
              </a:rPr>
              <a:t>Ы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310" dirty="0">
                <a:latin typeface="Calibri"/>
                <a:cs typeface="Calibri"/>
              </a:rPr>
              <a:t>Ю</a:t>
            </a:r>
            <a:r>
              <a:rPr sz="1500" b="1" spc="195" dirty="0">
                <a:latin typeface="Calibri"/>
                <a:cs typeface="Calibri"/>
              </a:rPr>
              <a:t>Т</a:t>
            </a:r>
            <a:r>
              <a:rPr sz="1500" b="1" spc="295" dirty="0">
                <a:latin typeface="Calibri"/>
                <a:cs typeface="Calibri"/>
              </a:rPr>
              <a:t>С</a:t>
            </a:r>
            <a:r>
              <a:rPr sz="1500" b="1" spc="245" dirty="0">
                <a:latin typeface="Calibri"/>
                <a:cs typeface="Calibri"/>
              </a:rPr>
              <a:t>Я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14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60" dirty="0">
                <a:latin typeface="Calibri"/>
                <a:cs typeface="Calibri"/>
              </a:rPr>
              <a:t>РГ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65" dirty="0">
                <a:latin typeface="Calibri"/>
                <a:cs typeface="Calibri"/>
              </a:rPr>
              <a:t>И</a:t>
            </a:r>
            <a:r>
              <a:rPr sz="1500" b="1" spc="260" dirty="0">
                <a:latin typeface="Calibri"/>
                <a:cs typeface="Calibri"/>
              </a:rPr>
              <a:t>З</a:t>
            </a:r>
            <a:r>
              <a:rPr sz="1500" b="1" spc="265" dirty="0">
                <a:latin typeface="Calibri"/>
                <a:cs typeface="Calibri"/>
              </a:rPr>
              <a:t>О</a:t>
            </a:r>
            <a:r>
              <a:rPr sz="1500" b="1" spc="285" dirty="0">
                <a:latin typeface="Calibri"/>
                <a:cs typeface="Calibri"/>
              </a:rPr>
              <a:t>В</a:t>
            </a:r>
            <a:r>
              <a:rPr sz="1500" b="1" spc="265" dirty="0">
                <a:latin typeface="Calibri"/>
                <a:cs typeface="Calibri"/>
              </a:rPr>
              <a:t>А</a:t>
            </a:r>
            <a:r>
              <a:rPr sz="1500" b="1" spc="295" dirty="0">
                <a:latin typeface="Calibri"/>
                <a:cs typeface="Calibri"/>
              </a:rPr>
              <a:t>Н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29" dirty="0">
                <a:latin typeface="Calibri"/>
                <a:cs typeface="Calibri"/>
              </a:rPr>
              <a:t>ОТ</a:t>
            </a:r>
            <a:r>
              <a:rPr sz="1500" b="1" spc="260" dirty="0">
                <a:latin typeface="Calibri"/>
                <a:cs typeface="Calibri"/>
              </a:rPr>
              <a:t>ЛИ</a:t>
            </a:r>
            <a:r>
              <a:rPr sz="1500" b="1" spc="280" dirty="0">
                <a:latin typeface="Calibri"/>
                <a:cs typeface="Calibri"/>
              </a:rPr>
              <a:t>ЧН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(</a:t>
            </a:r>
            <a:r>
              <a:rPr sz="1500" b="1" spc="114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300" dirty="0">
                <a:latin typeface="Calibri"/>
                <a:cs typeface="Calibri"/>
              </a:rPr>
              <a:t>П</a:t>
            </a:r>
            <a:r>
              <a:rPr sz="1500" b="1" spc="295" dirty="0">
                <a:latin typeface="Calibri"/>
                <a:cs typeface="Calibri"/>
              </a:rPr>
              <a:t>Р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90" dirty="0">
                <a:latin typeface="Calibri"/>
                <a:cs typeface="Calibri"/>
              </a:rPr>
              <a:t>В</a:t>
            </a:r>
            <a:r>
              <a:rPr sz="1500" b="1" spc="229" dirty="0">
                <a:latin typeface="Calibri"/>
                <a:cs typeface="Calibri"/>
              </a:rPr>
              <a:t>Д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65" dirty="0">
                <a:latin typeface="Calibri"/>
                <a:cs typeface="Calibri"/>
              </a:rPr>
              <a:t>ЛИ</a:t>
            </a:r>
            <a:r>
              <a:rPr sz="1500" b="1" spc="300" dirty="0">
                <a:latin typeface="Calibri"/>
                <a:cs typeface="Calibri"/>
              </a:rPr>
              <a:t>С</a:t>
            </a:r>
            <a:r>
              <a:rPr sz="1500" b="1" spc="265" dirty="0">
                <a:latin typeface="Calibri"/>
                <a:cs typeface="Calibri"/>
              </a:rPr>
              <a:t>Ь</a:t>
            </a:r>
            <a:r>
              <a:rPr sz="1500" b="1" spc="-45" dirty="0"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320" dirty="0">
                <a:latin typeface="Calibri"/>
                <a:cs typeface="Calibri"/>
              </a:rPr>
              <a:t>Ш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70" dirty="0">
                <a:latin typeface="Calibri"/>
                <a:cs typeface="Calibri"/>
              </a:rPr>
              <a:t>Ч</a:t>
            </a:r>
            <a:r>
              <a:rPr sz="1500" b="1" spc="235" dirty="0">
                <a:latin typeface="Calibri"/>
                <a:cs typeface="Calibri"/>
              </a:rPr>
              <a:t>ТО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У</a:t>
            </a:r>
            <a:r>
              <a:rPr sz="1500" b="1" spc="345" dirty="0">
                <a:latin typeface="Calibri"/>
                <a:cs typeface="Calibri"/>
              </a:rPr>
              <a:t>Ж</a:t>
            </a: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 marR="35560">
              <a:lnSpc>
                <a:spcPct val="118300"/>
              </a:lnSpc>
            </a:pP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29" dirty="0">
                <a:latin typeface="Calibri"/>
                <a:cs typeface="Calibri"/>
              </a:rPr>
              <a:t>Д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300" dirty="0">
                <a:latin typeface="Calibri"/>
                <a:cs typeface="Calibri"/>
              </a:rPr>
              <a:t>С</a:t>
            </a:r>
            <a:r>
              <a:rPr sz="1500" b="1" spc="200" dirty="0">
                <a:latin typeface="Calibri"/>
                <a:cs typeface="Calibri"/>
              </a:rPr>
              <a:t>Т</a:t>
            </a:r>
            <a:r>
              <a:rPr sz="1500" b="1" spc="270" dirty="0">
                <a:latin typeface="Calibri"/>
                <a:cs typeface="Calibri"/>
              </a:rPr>
              <a:t>И</a:t>
            </a:r>
            <a:r>
              <a:rPr sz="1500" b="1" spc="235" dirty="0">
                <a:latin typeface="Calibri"/>
                <a:cs typeface="Calibri"/>
              </a:rPr>
              <a:t>Г</a:t>
            </a:r>
            <a:r>
              <a:rPr sz="1500" b="1" spc="265" dirty="0">
                <a:latin typeface="Calibri"/>
                <a:cs typeface="Calibri"/>
              </a:rPr>
              <a:t>ЛИ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29" dirty="0">
                <a:latin typeface="Calibri"/>
                <a:cs typeface="Calibri"/>
              </a:rPr>
              <a:t>Д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235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290" dirty="0">
                <a:latin typeface="Calibri"/>
                <a:cs typeface="Calibri"/>
              </a:rPr>
              <a:t>В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Р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300" dirty="0">
                <a:latin typeface="Calibri"/>
                <a:cs typeface="Calibri"/>
              </a:rPr>
              <a:t>НН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300" dirty="0">
                <a:latin typeface="Calibri"/>
                <a:cs typeface="Calibri"/>
              </a:rPr>
              <a:t>С</a:t>
            </a:r>
            <a:r>
              <a:rPr sz="1500" b="1" spc="200" dirty="0">
                <a:latin typeface="Calibri"/>
                <a:cs typeface="Calibri"/>
              </a:rPr>
              <a:t>Т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270" dirty="0">
                <a:latin typeface="Calibri"/>
                <a:cs typeface="Calibri"/>
              </a:rPr>
              <a:t>Й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55" dirty="0">
                <a:latin typeface="Calibri"/>
                <a:cs typeface="Calibri"/>
              </a:rPr>
              <a:t>М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300" dirty="0">
                <a:latin typeface="Calibri"/>
                <a:cs typeface="Calibri"/>
              </a:rPr>
              <a:t>П</a:t>
            </a:r>
            <a:r>
              <a:rPr sz="1500" b="1" spc="295" dirty="0">
                <a:latin typeface="Calibri"/>
                <a:cs typeface="Calibri"/>
              </a:rPr>
              <a:t>Р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335" dirty="0">
                <a:latin typeface="Calibri"/>
                <a:cs typeface="Calibri"/>
              </a:rPr>
              <a:t>Ф</a:t>
            </a:r>
            <a:r>
              <a:rPr sz="1500" b="1" spc="265" dirty="0">
                <a:latin typeface="Calibri"/>
                <a:cs typeface="Calibri"/>
              </a:rPr>
              <a:t>ИЛ</a:t>
            </a:r>
            <a:r>
              <a:rPr sz="1500" b="1" spc="280" dirty="0">
                <a:latin typeface="Calibri"/>
                <a:cs typeface="Calibri"/>
              </a:rPr>
              <a:t>ЬН</a:t>
            </a:r>
            <a:r>
              <a:rPr sz="1500" b="1" spc="335" dirty="0">
                <a:latin typeface="Calibri"/>
                <a:cs typeface="Calibri"/>
              </a:rPr>
              <a:t>Ы</a:t>
            </a:r>
            <a:r>
              <a:rPr sz="1500" b="1" spc="220" dirty="0">
                <a:latin typeface="Calibri"/>
                <a:cs typeface="Calibri"/>
              </a:rPr>
              <a:t>Х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00" dirty="0">
                <a:latin typeface="Calibri"/>
                <a:cs typeface="Calibri"/>
              </a:rPr>
              <a:t>Т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155" dirty="0">
                <a:latin typeface="Calibri"/>
                <a:cs typeface="Calibri"/>
              </a:rPr>
              <a:t>М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Б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265" dirty="0">
                <a:latin typeface="Calibri"/>
                <a:cs typeface="Calibri"/>
              </a:rPr>
              <a:t>Ь</a:t>
            </a:r>
            <a:r>
              <a:rPr sz="1500" b="1" spc="320" dirty="0">
                <a:latin typeface="Calibri"/>
                <a:cs typeface="Calibri"/>
              </a:rPr>
              <a:t>Ш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235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310" dirty="0">
                <a:latin typeface="Calibri"/>
                <a:cs typeface="Calibri"/>
              </a:rPr>
              <a:t>ЖИ</a:t>
            </a:r>
            <a:r>
              <a:rPr sz="1500" b="1" spc="229" dirty="0">
                <a:latin typeface="Calibri"/>
                <a:cs typeface="Calibri"/>
              </a:rPr>
              <a:t>Д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500" b="1" spc="300" dirty="0">
                <a:latin typeface="Calibri"/>
                <a:cs typeface="Calibri"/>
              </a:rPr>
              <a:t>Н</a:t>
            </a:r>
            <a:r>
              <a:rPr sz="1500" b="1" spc="285" dirty="0">
                <a:latin typeface="Calibri"/>
                <a:cs typeface="Calibri"/>
              </a:rPr>
              <a:t>Е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З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85" dirty="0">
                <a:latin typeface="Calibri"/>
                <a:cs typeface="Calibri"/>
              </a:rPr>
              <a:t>ЦЕ</a:t>
            </a:r>
            <a:r>
              <a:rPr sz="1500" b="1" spc="300" dirty="0">
                <a:latin typeface="Calibri"/>
                <a:cs typeface="Calibri"/>
              </a:rPr>
              <a:t>П</a:t>
            </a:r>
            <a:r>
              <a:rPr sz="1500" b="1" spc="265" dirty="0">
                <a:latin typeface="Calibri"/>
                <a:cs typeface="Calibri"/>
              </a:rPr>
              <a:t>ИЛ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120" dirty="0">
                <a:latin typeface="Calibri"/>
                <a:cs typeface="Calibri"/>
              </a:rPr>
              <a:t>2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500" b="1" spc="295" dirty="0">
                <a:latin typeface="Calibri"/>
                <a:cs typeface="Calibri"/>
              </a:rPr>
              <a:t>Р</a:t>
            </a:r>
            <a:r>
              <a:rPr sz="1500" b="1" spc="155" dirty="0">
                <a:latin typeface="Calibri"/>
                <a:cs typeface="Calibri"/>
              </a:rPr>
              <a:t>М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300" dirty="0">
                <a:latin typeface="Calibri"/>
                <a:cs typeface="Calibri"/>
              </a:rPr>
              <a:t>П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Б</a:t>
            </a:r>
            <a:r>
              <a:rPr sz="1500" b="1" spc="260" dirty="0">
                <a:latin typeface="Calibri"/>
                <a:cs typeface="Calibri"/>
              </a:rPr>
              <a:t>Л</a:t>
            </a:r>
            <a:r>
              <a:rPr sz="1500" b="1" spc="270" dirty="0">
                <a:latin typeface="Calibri"/>
                <a:cs typeface="Calibri"/>
              </a:rPr>
              <a:t>А</a:t>
            </a:r>
            <a:r>
              <a:rPr sz="1500" b="1" spc="235" dirty="0">
                <a:latin typeface="Calibri"/>
                <a:cs typeface="Calibri"/>
              </a:rPr>
              <a:t>Г</a:t>
            </a:r>
            <a:r>
              <a:rPr sz="1500" b="1" spc="270" dirty="0">
                <a:latin typeface="Calibri"/>
                <a:cs typeface="Calibri"/>
              </a:rPr>
              <a:t>О</a:t>
            </a:r>
            <a:r>
              <a:rPr sz="1500" b="1" spc="250" dirty="0">
                <a:latin typeface="Calibri"/>
                <a:cs typeface="Calibri"/>
              </a:rPr>
              <a:t>У</a:t>
            </a:r>
            <a:r>
              <a:rPr sz="1500" b="1" spc="300" dirty="0">
                <a:latin typeface="Calibri"/>
                <a:cs typeface="Calibri"/>
              </a:rPr>
              <a:t>С</a:t>
            </a:r>
            <a:r>
              <a:rPr sz="1500" b="1" spc="200" dirty="0">
                <a:latin typeface="Calibri"/>
                <a:cs typeface="Calibri"/>
              </a:rPr>
              <a:t>Т</a:t>
            </a:r>
            <a:r>
              <a:rPr sz="1500" b="1" spc="295" dirty="0">
                <a:latin typeface="Calibri"/>
                <a:cs typeface="Calibri"/>
              </a:rPr>
              <a:t>Р</a:t>
            </a:r>
            <a:r>
              <a:rPr sz="1500" b="1" spc="270" dirty="0">
                <a:latin typeface="Calibri"/>
                <a:cs typeface="Calibri"/>
              </a:rPr>
              <a:t>ОЙ</a:t>
            </a:r>
            <a:r>
              <a:rPr sz="1500" b="1" spc="300" dirty="0">
                <a:latin typeface="Calibri"/>
                <a:cs typeface="Calibri"/>
              </a:rPr>
              <a:t>С</a:t>
            </a:r>
            <a:r>
              <a:rPr sz="1500" b="1" spc="200" dirty="0">
                <a:latin typeface="Calibri"/>
                <a:cs typeface="Calibri"/>
              </a:rPr>
              <a:t>Т</a:t>
            </a:r>
            <a:r>
              <a:rPr sz="1500" b="1" spc="290" dirty="0">
                <a:latin typeface="Calibri"/>
                <a:cs typeface="Calibri"/>
              </a:rPr>
              <a:t>В</a:t>
            </a:r>
            <a:r>
              <a:rPr sz="1500" b="1" spc="250" dirty="0">
                <a:latin typeface="Calibri"/>
                <a:cs typeface="Calibri"/>
              </a:rPr>
              <a:t>У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(</a:t>
            </a:r>
            <a:r>
              <a:rPr sz="1500" b="1" spc="-185" dirty="0">
                <a:latin typeface="Calibri"/>
                <a:cs typeface="Calibri"/>
              </a:rPr>
              <a:t>1</a:t>
            </a:r>
            <a:r>
              <a:rPr sz="1500" b="1" spc="60" dirty="0"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5138" y="9464349"/>
            <a:ext cx="16483330" cy="190500"/>
          </a:xfrm>
          <a:custGeom>
            <a:avLst/>
            <a:gdLst/>
            <a:ahLst/>
            <a:cxnLst/>
            <a:rect l="l" t="t" r="r" b="b"/>
            <a:pathLst>
              <a:path w="16483330" h="190500">
                <a:moveTo>
                  <a:pt x="0" y="0"/>
                </a:moveTo>
                <a:lnTo>
                  <a:pt x="16482861" y="0"/>
                </a:lnTo>
                <a:lnTo>
                  <a:pt x="16482861" y="190499"/>
                </a:lnTo>
                <a:lnTo>
                  <a:pt x="0" y="190499"/>
                </a:lnTo>
                <a:lnTo>
                  <a:pt x="0" y="0"/>
                </a:lnTo>
              </a:path>
            </a:pathLst>
          </a:custGeom>
          <a:solidFill>
            <a:srgbClr val="FFDA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575" y="1420052"/>
            <a:ext cx="7162799" cy="437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2529" y="1085850"/>
            <a:ext cx="8020049" cy="5648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33385" y="447785"/>
            <a:ext cx="729869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1" spc="695" dirty="0">
                <a:latin typeface="Calibri"/>
                <a:cs typeface="Calibri"/>
              </a:rPr>
              <a:t>ИЗ</a:t>
            </a:r>
            <a:r>
              <a:rPr sz="4300" b="1" spc="330" dirty="0">
                <a:latin typeface="Calibri"/>
                <a:cs typeface="Calibri"/>
              </a:rPr>
              <a:t>М</a:t>
            </a:r>
            <a:r>
              <a:rPr sz="4300" b="1" spc="770" dirty="0">
                <a:latin typeface="Calibri"/>
                <a:cs typeface="Calibri"/>
              </a:rPr>
              <a:t>Е</a:t>
            </a:r>
            <a:r>
              <a:rPr sz="4300" b="1" spc="780" dirty="0">
                <a:latin typeface="Calibri"/>
                <a:cs typeface="Calibri"/>
              </a:rPr>
              <a:t>Н</a:t>
            </a:r>
            <a:r>
              <a:rPr sz="4300" b="1" spc="770" dirty="0">
                <a:latin typeface="Calibri"/>
                <a:cs typeface="Calibri"/>
              </a:rPr>
              <a:t>Е</a:t>
            </a:r>
            <a:r>
              <a:rPr sz="4300" b="1" spc="780" dirty="0">
                <a:latin typeface="Calibri"/>
                <a:cs typeface="Calibri"/>
              </a:rPr>
              <a:t>Н</a:t>
            </a:r>
            <a:r>
              <a:rPr sz="4300" b="1" spc="695" dirty="0">
                <a:latin typeface="Calibri"/>
                <a:cs typeface="Calibri"/>
              </a:rPr>
              <a:t>И</a:t>
            </a:r>
            <a:r>
              <a:rPr sz="4300" b="1" spc="775" dirty="0">
                <a:latin typeface="Calibri"/>
                <a:cs typeface="Calibri"/>
              </a:rPr>
              <a:t>Е</a:t>
            </a:r>
            <a:r>
              <a:rPr sz="4300" b="1" spc="210" dirty="0">
                <a:latin typeface="Calibri"/>
                <a:cs typeface="Calibri"/>
              </a:rPr>
              <a:t> </a:t>
            </a:r>
            <a:r>
              <a:rPr sz="4300" b="1" spc="765" dirty="0">
                <a:latin typeface="Calibri"/>
                <a:cs typeface="Calibri"/>
              </a:rPr>
              <a:t>В</a:t>
            </a:r>
            <a:r>
              <a:rPr sz="4300" b="1" spc="885" dirty="0">
                <a:latin typeface="Calibri"/>
                <a:cs typeface="Calibri"/>
              </a:rPr>
              <a:t>Ы</a:t>
            </a:r>
            <a:r>
              <a:rPr sz="4300" b="1" spc="810" dirty="0">
                <a:latin typeface="Calibri"/>
                <a:cs typeface="Calibri"/>
              </a:rPr>
              <a:t>С</a:t>
            </a:r>
            <a:r>
              <a:rPr sz="4300" b="1" spc="525" dirty="0">
                <a:latin typeface="Calibri"/>
                <a:cs typeface="Calibri"/>
              </a:rPr>
              <a:t>Т</a:t>
            </a:r>
            <a:r>
              <a:rPr sz="4300" b="1" spc="695" dirty="0">
                <a:latin typeface="Calibri"/>
                <a:cs typeface="Calibri"/>
              </a:rPr>
              <a:t>А</a:t>
            </a:r>
            <a:r>
              <a:rPr sz="4300" b="1" spc="765" dirty="0">
                <a:latin typeface="Calibri"/>
                <a:cs typeface="Calibri"/>
              </a:rPr>
              <a:t>В</a:t>
            </a:r>
            <a:r>
              <a:rPr sz="4300" b="1" spc="670" dirty="0">
                <a:latin typeface="Calibri"/>
                <a:cs typeface="Calibri"/>
              </a:rPr>
              <a:t>К</a:t>
            </a:r>
            <a:r>
              <a:rPr sz="4300" b="1" spc="700" dirty="0">
                <a:latin typeface="Calibri"/>
                <a:cs typeface="Calibri"/>
              </a:rPr>
              <a:t>И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2438" y="5994051"/>
            <a:ext cx="265493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250" dirty="0">
                <a:latin typeface="Calibri"/>
                <a:cs typeface="Calibri"/>
              </a:rPr>
              <a:t>Л</a:t>
            </a: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260" dirty="0">
                <a:latin typeface="Calibri"/>
                <a:cs typeface="Calibri"/>
              </a:rPr>
              <a:t>Ч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50" dirty="0">
                <a:latin typeface="Calibri"/>
                <a:cs typeface="Calibri"/>
              </a:rPr>
              <a:t>ИЛА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45" dirty="0">
                <a:latin typeface="Calibri"/>
                <a:cs typeface="Calibri"/>
              </a:rPr>
              <a:t>Ь</a:t>
            </a:r>
            <a:r>
              <a:rPr sz="1500" b="1" spc="-50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265" dirty="0">
                <a:latin typeface="Calibri"/>
                <a:cs typeface="Calibri"/>
              </a:rPr>
              <a:t>Б</a:t>
            </a:r>
            <a:r>
              <a:rPr sz="1500" b="1" spc="250" dirty="0">
                <a:latin typeface="Calibri"/>
                <a:cs typeface="Calibri"/>
              </a:rPr>
              <a:t>ОЛ</a:t>
            </a:r>
            <a:r>
              <a:rPr sz="1500" b="1" spc="245" dirty="0">
                <a:latin typeface="Calibri"/>
                <a:cs typeface="Calibri"/>
              </a:rPr>
              <a:t>Ь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35" dirty="0">
                <a:latin typeface="Calibri"/>
                <a:cs typeface="Calibri"/>
              </a:rPr>
              <a:t>К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130" dirty="0">
                <a:latin typeface="Calibri"/>
                <a:cs typeface="Calibri"/>
              </a:rPr>
              <a:t>М</a:t>
            </a:r>
            <a:r>
              <a:rPr sz="1500" b="1" spc="280" dirty="0">
                <a:latin typeface="Calibri"/>
                <a:cs typeface="Calibri"/>
              </a:rPr>
              <a:t>П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ИЙ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-195" dirty="0">
                <a:latin typeface="Calibri"/>
                <a:cs typeface="Calibri"/>
              </a:rPr>
              <a:t>1</a:t>
            </a:r>
            <a:r>
              <a:rPr sz="1500" b="1" spc="220" dirty="0">
                <a:latin typeface="Calibri"/>
                <a:cs typeface="Calibri"/>
              </a:rPr>
              <a:t>8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2438" y="6794559"/>
            <a:ext cx="5422265" cy="235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1500" b="1" spc="265" dirty="0">
                <a:latin typeface="Calibri"/>
                <a:cs typeface="Calibri"/>
              </a:rPr>
              <a:t>Б</a:t>
            </a:r>
            <a:r>
              <a:rPr sz="1500" b="1" spc="250" dirty="0">
                <a:latin typeface="Calibri"/>
                <a:cs typeface="Calibri"/>
              </a:rPr>
              <a:t>ОЛ</a:t>
            </a:r>
            <a:r>
              <a:rPr sz="1500" b="1" spc="245" dirty="0">
                <a:latin typeface="Calibri"/>
                <a:cs typeface="Calibri"/>
              </a:rPr>
              <a:t>Ь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320" dirty="0">
                <a:latin typeface="Calibri"/>
                <a:cs typeface="Calibri"/>
              </a:rPr>
              <a:t>Ы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45" dirty="0">
                <a:latin typeface="Calibri"/>
                <a:cs typeface="Calibri"/>
              </a:rPr>
              <a:t>КА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320" dirty="0">
                <a:latin typeface="Calibri"/>
                <a:cs typeface="Calibri"/>
              </a:rPr>
              <a:t>Ы</a:t>
            </a:r>
            <a:r>
              <a:rPr sz="1500" b="1" spc="305" dirty="0">
                <a:latin typeface="Calibri"/>
                <a:cs typeface="Calibri"/>
              </a:rPr>
              <a:t>Щ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80" dirty="0">
                <a:latin typeface="Calibri"/>
                <a:cs typeface="Calibri"/>
              </a:rPr>
              <a:t>НН</a:t>
            </a:r>
            <a:r>
              <a:rPr sz="1500" b="1" spc="275" dirty="0">
                <a:latin typeface="Calibri"/>
                <a:cs typeface="Calibri"/>
              </a:rPr>
              <a:t>ЕЕ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45" dirty="0">
                <a:latin typeface="Calibri"/>
                <a:cs typeface="Calibri"/>
              </a:rPr>
              <a:t>АК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75" dirty="0">
                <a:latin typeface="Calibri"/>
                <a:cs typeface="Calibri"/>
              </a:rPr>
              <a:t>ЕЕ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-195" dirty="0">
                <a:latin typeface="Calibri"/>
                <a:cs typeface="Calibri"/>
              </a:rPr>
              <a:t>1</a:t>
            </a:r>
            <a:r>
              <a:rPr sz="1500" b="1" spc="110" dirty="0">
                <a:latin typeface="Calibri"/>
                <a:cs typeface="Calibri"/>
              </a:rPr>
              <a:t>5</a:t>
            </a:r>
            <a:r>
              <a:rPr sz="1500" b="1" spc="55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ИЗА</a:t>
            </a:r>
            <a:r>
              <a:rPr sz="1500" b="1" spc="265" dirty="0">
                <a:latin typeface="Calibri"/>
                <a:cs typeface="Calibri"/>
              </a:rPr>
              <a:t>Ц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40" dirty="0">
                <a:latin typeface="Calibri"/>
                <a:cs typeface="Calibri"/>
              </a:rPr>
              <a:t>Я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50" dirty="0">
                <a:latin typeface="Calibri"/>
                <a:cs typeface="Calibri"/>
              </a:rPr>
              <a:t>Л</a:t>
            </a: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260" dirty="0">
                <a:latin typeface="Calibri"/>
                <a:cs typeface="Calibri"/>
              </a:rPr>
              <a:t>Ч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254" dirty="0">
                <a:latin typeface="Calibri"/>
                <a:cs typeface="Calibri"/>
              </a:rPr>
              <a:t>4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12700" marR="433070">
              <a:lnSpc>
                <a:spcPct val="116700"/>
              </a:lnSpc>
            </a:pPr>
            <a:r>
              <a:rPr sz="1500" b="1" spc="210" dirty="0">
                <a:latin typeface="Calibri"/>
                <a:cs typeface="Calibri"/>
              </a:rPr>
              <a:t>Х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75" dirty="0">
                <a:latin typeface="Calibri"/>
                <a:cs typeface="Calibri"/>
              </a:rPr>
              <a:t>ЕЕ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325" dirty="0">
                <a:latin typeface="Calibri"/>
                <a:cs typeface="Calibri"/>
              </a:rPr>
              <a:t>Ф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130" dirty="0">
                <a:latin typeface="Calibri"/>
                <a:cs typeface="Calibri"/>
              </a:rPr>
              <a:t>М</a:t>
            </a:r>
            <a:r>
              <a:rPr sz="1500" b="1" spc="250" dirty="0">
                <a:latin typeface="Calibri"/>
                <a:cs typeface="Calibri"/>
              </a:rPr>
              <a:t>Л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35" dirty="0">
                <a:latin typeface="Calibri"/>
                <a:cs typeface="Calibri"/>
              </a:rPr>
              <a:t>К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-20" dirty="0">
                <a:latin typeface="Calibri"/>
                <a:cs typeface="Calibri"/>
              </a:rPr>
              <a:t>,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285" dirty="0">
                <a:latin typeface="Calibri"/>
                <a:cs typeface="Calibri"/>
              </a:rPr>
              <a:t>Ю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3</a:t>
            </a:r>
            <a:r>
              <a:rPr sz="1500" b="1" spc="55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П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85" dirty="0">
                <a:latin typeface="Calibri"/>
                <a:cs typeface="Calibri"/>
              </a:rPr>
              <a:t>ЛЫ</a:t>
            </a:r>
            <a:r>
              <a:rPr sz="1500" b="1" spc="250" dirty="0">
                <a:latin typeface="Calibri"/>
                <a:cs typeface="Calibri"/>
              </a:rPr>
              <a:t>Й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10" dirty="0">
                <a:latin typeface="Calibri"/>
                <a:cs typeface="Calibri"/>
              </a:rPr>
              <a:t>Д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320" dirty="0">
                <a:latin typeface="Calibri"/>
                <a:cs typeface="Calibri"/>
              </a:rPr>
              <a:t>Ж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12700" marR="1463675">
              <a:lnSpc>
                <a:spcPct val="116700"/>
              </a:lnSpc>
            </a:pPr>
            <a:r>
              <a:rPr sz="1500" b="1" spc="210" dirty="0">
                <a:latin typeface="Calibri"/>
                <a:cs typeface="Calibri"/>
              </a:rPr>
              <a:t>Х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П</a:t>
            </a:r>
            <a:r>
              <a:rPr sz="1500" b="1" spc="275" dirty="0">
                <a:latin typeface="Calibri"/>
                <a:cs typeface="Calibri"/>
              </a:rPr>
              <a:t>РЕ</a:t>
            </a:r>
            <a:r>
              <a:rPr sz="1500" b="1" spc="210" dirty="0">
                <a:latin typeface="Calibri"/>
                <a:cs typeface="Calibri"/>
              </a:rPr>
              <a:t>Д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50" dirty="0">
                <a:latin typeface="Calibri"/>
                <a:cs typeface="Calibri"/>
              </a:rPr>
              <a:t>Л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30" dirty="0">
                <a:latin typeface="Calibri"/>
                <a:cs typeface="Calibri"/>
              </a:rPr>
              <a:t>М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29" dirty="0">
                <a:latin typeface="Calibri"/>
                <a:cs typeface="Calibri"/>
              </a:rPr>
              <a:t>Г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320" dirty="0">
                <a:latin typeface="Calibri"/>
                <a:cs typeface="Calibri"/>
              </a:rPr>
              <a:t>Ы</a:t>
            </a:r>
            <a:r>
              <a:rPr sz="1500" b="1" spc="210" dirty="0">
                <a:latin typeface="Calibri"/>
                <a:cs typeface="Calibri"/>
              </a:rPr>
              <a:t>Х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П</a:t>
            </a:r>
            <a:r>
              <a:rPr sz="1500" b="1" spc="275" dirty="0">
                <a:latin typeface="Calibri"/>
                <a:cs typeface="Calibri"/>
              </a:rPr>
              <a:t>РЕ</a:t>
            </a:r>
            <a:r>
              <a:rPr sz="1500" b="1" spc="210" dirty="0">
                <a:latin typeface="Calibri"/>
                <a:cs typeface="Calibri"/>
              </a:rPr>
              <a:t>Д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50" dirty="0">
                <a:latin typeface="Calibri"/>
                <a:cs typeface="Calibri"/>
              </a:rPr>
              <a:t>Л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50" dirty="0">
                <a:latin typeface="Calibri"/>
                <a:cs typeface="Calibri"/>
              </a:rPr>
              <a:t>Й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265" dirty="0">
                <a:latin typeface="Calibri"/>
                <a:cs typeface="Calibri"/>
              </a:rPr>
              <a:t>Б</a:t>
            </a:r>
            <a:r>
              <a:rPr sz="1500" b="1" spc="250" dirty="0">
                <a:latin typeface="Calibri"/>
                <a:cs typeface="Calibri"/>
              </a:rPr>
              <a:t>ОЛ</a:t>
            </a:r>
            <a:r>
              <a:rPr sz="1500" b="1" spc="245" dirty="0">
                <a:latin typeface="Calibri"/>
                <a:cs typeface="Calibri"/>
              </a:rPr>
              <a:t>Ь</a:t>
            </a:r>
            <a:r>
              <a:rPr sz="1500" b="1" spc="295" dirty="0">
                <a:latin typeface="Calibri"/>
                <a:cs typeface="Calibri"/>
              </a:rPr>
              <a:t>Ш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75" dirty="0">
                <a:latin typeface="Calibri"/>
                <a:cs typeface="Calibri"/>
              </a:rPr>
              <a:t>Р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10" dirty="0">
                <a:latin typeface="Calibri"/>
                <a:cs typeface="Calibri"/>
              </a:rPr>
              <a:t>Д</a:t>
            </a: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b="1" spc="235" dirty="0">
                <a:latin typeface="Calibri"/>
                <a:cs typeface="Calibri"/>
              </a:rPr>
              <a:t>У</a:t>
            </a:r>
            <a:r>
              <a:rPr sz="1500" b="1" spc="260" dirty="0">
                <a:latin typeface="Calibri"/>
                <a:cs typeface="Calibri"/>
              </a:rPr>
              <a:t>Ч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35" dirty="0">
                <a:latin typeface="Calibri"/>
                <a:cs typeface="Calibri"/>
              </a:rPr>
              <a:t>К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50" dirty="0">
                <a:latin typeface="Calibri"/>
                <a:cs typeface="Calibri"/>
              </a:rPr>
              <a:t>ЗАИ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75" dirty="0">
                <a:latin typeface="Calibri"/>
                <a:cs typeface="Calibri"/>
              </a:rPr>
              <a:t>ЕРЕ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50" dirty="0">
                <a:latin typeface="Calibri"/>
                <a:cs typeface="Calibri"/>
              </a:rPr>
              <a:t>О</a:t>
            </a:r>
            <a:r>
              <a:rPr sz="1500" b="1" spc="275" dirty="0">
                <a:latin typeface="Calibri"/>
                <a:cs typeface="Calibri"/>
              </a:rPr>
              <a:t>В</a:t>
            </a:r>
            <a:r>
              <a:rPr sz="1500" b="1" spc="250" dirty="0">
                <a:latin typeface="Calibri"/>
                <a:cs typeface="Calibri"/>
              </a:rPr>
              <a:t>А</a:t>
            </a:r>
            <a:r>
              <a:rPr sz="1500" b="1" spc="280" dirty="0">
                <a:latin typeface="Calibri"/>
                <a:cs typeface="Calibri"/>
              </a:rPr>
              <a:t>НН</a:t>
            </a:r>
            <a:r>
              <a:rPr sz="1500" b="1" spc="275" dirty="0">
                <a:latin typeface="Calibri"/>
                <a:cs typeface="Calibri"/>
              </a:rPr>
              <a:t>ЕЕ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75" dirty="0">
                <a:latin typeface="Calibri"/>
                <a:cs typeface="Calibri"/>
              </a:rPr>
              <a:t>Е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10" dirty="0">
                <a:latin typeface="Calibri"/>
                <a:cs typeface="Calibri"/>
              </a:rPr>
              <a:t>Д</a:t>
            </a:r>
            <a:r>
              <a:rPr sz="1500" b="1" spc="320" dirty="0">
                <a:latin typeface="Calibri"/>
                <a:cs typeface="Calibri"/>
              </a:rPr>
              <a:t>Ы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250" dirty="0">
                <a:latin typeface="Calibri"/>
                <a:cs typeface="Calibri"/>
              </a:rPr>
              <a:t>И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185" dirty="0">
                <a:latin typeface="Calibri"/>
                <a:cs typeface="Calibri"/>
              </a:rPr>
              <a:t>Т</a:t>
            </a:r>
            <a:r>
              <a:rPr sz="1500" b="1" spc="275" dirty="0">
                <a:latin typeface="Calibri"/>
                <a:cs typeface="Calibri"/>
              </a:rPr>
              <a:t>ЕРЕ</a:t>
            </a:r>
            <a:r>
              <a:rPr sz="1500" b="1" spc="290" dirty="0">
                <a:latin typeface="Calibri"/>
                <a:cs typeface="Calibri"/>
              </a:rPr>
              <a:t>С</a:t>
            </a:r>
            <a:r>
              <a:rPr sz="1500" b="1" spc="280" dirty="0">
                <a:latin typeface="Calibri"/>
                <a:cs typeface="Calibri"/>
              </a:rPr>
              <a:t>Н</a:t>
            </a:r>
            <a:r>
              <a:rPr sz="1500" b="1" spc="275" dirty="0">
                <a:latin typeface="Calibri"/>
                <a:cs typeface="Calibri"/>
              </a:rPr>
              <a:t>ЕЕ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(</a:t>
            </a:r>
            <a:r>
              <a:rPr sz="1500" b="1" spc="110" dirty="0">
                <a:latin typeface="Calibri"/>
                <a:cs typeface="Calibri"/>
              </a:rPr>
              <a:t>2</a:t>
            </a:r>
            <a:r>
              <a:rPr sz="1500" b="1" spc="55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4899" y="6939126"/>
            <a:ext cx="8344534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7410" marR="5080" indent="-2125345">
              <a:lnSpc>
                <a:spcPct val="116500"/>
              </a:lnSpc>
            </a:pPr>
            <a:r>
              <a:rPr sz="1550" b="1" spc="185" dirty="0">
                <a:latin typeface="Calibri"/>
                <a:cs typeface="Calibri"/>
              </a:rPr>
              <a:t>6</a:t>
            </a:r>
            <a:r>
              <a:rPr sz="1550" b="1" spc="114" dirty="0">
                <a:latin typeface="Calibri"/>
                <a:cs typeface="Calibri"/>
              </a:rPr>
              <a:t>5</a:t>
            </a:r>
            <a:r>
              <a:rPr sz="1550" b="1" spc="-25" dirty="0">
                <a:latin typeface="Calibri"/>
                <a:cs typeface="Calibri"/>
              </a:rPr>
              <a:t>,</a:t>
            </a:r>
            <a:r>
              <a:rPr sz="1550" b="1" spc="114" dirty="0">
                <a:latin typeface="Calibri"/>
                <a:cs typeface="Calibri"/>
              </a:rPr>
              <a:t>3</a:t>
            </a:r>
            <a:r>
              <a:rPr sz="1550" b="1" spc="200" dirty="0">
                <a:latin typeface="Calibri"/>
                <a:cs typeface="Calibri"/>
              </a:rPr>
              <a:t>%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90" dirty="0">
                <a:latin typeface="Calibri"/>
                <a:cs typeface="Calibri"/>
              </a:rPr>
              <a:t>П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275" dirty="0">
                <a:latin typeface="Calibri"/>
                <a:cs typeface="Calibri"/>
              </a:rPr>
              <a:t>Е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60" dirty="0">
                <a:latin typeface="Calibri"/>
                <a:cs typeface="Calibri"/>
              </a:rPr>
              <a:t>И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75" dirty="0">
                <a:latin typeface="Calibri"/>
                <a:cs typeface="Calibri"/>
              </a:rPr>
              <a:t>Е</a:t>
            </a:r>
            <a:r>
              <a:rPr sz="1550" b="1" spc="250" dirty="0">
                <a:latin typeface="Calibri"/>
                <a:cs typeface="Calibri"/>
              </a:rPr>
              <a:t>Л</a:t>
            </a:r>
            <a:r>
              <a:rPr sz="1550" b="1" spc="275" dirty="0">
                <a:latin typeface="Calibri"/>
                <a:cs typeface="Calibri"/>
              </a:rPr>
              <a:t>Е</a:t>
            </a:r>
            <a:r>
              <a:rPr sz="1550" b="1" spc="260" dirty="0">
                <a:latin typeface="Calibri"/>
                <a:cs typeface="Calibri"/>
              </a:rPr>
              <a:t>Й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260" dirty="0">
                <a:latin typeface="Calibri"/>
                <a:cs typeface="Calibri"/>
              </a:rPr>
              <a:t>ЧИ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60" dirty="0">
                <a:latin typeface="Calibri"/>
                <a:cs typeface="Calibri"/>
              </a:rPr>
              <a:t>А</a:t>
            </a:r>
            <a:r>
              <a:rPr sz="1550" b="1" spc="295" dirty="0">
                <a:latin typeface="Calibri"/>
                <a:cs typeface="Calibri"/>
              </a:rPr>
              <a:t>Ю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-25" dirty="0">
                <a:latin typeface="Calibri"/>
                <a:cs typeface="Calibri"/>
              </a:rPr>
              <a:t>,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60" dirty="0">
                <a:latin typeface="Calibri"/>
                <a:cs typeface="Calibri"/>
              </a:rPr>
              <a:t>Ч</a:t>
            </a:r>
            <a:r>
              <a:rPr sz="1550" b="1" spc="225" dirty="0">
                <a:latin typeface="Calibri"/>
                <a:cs typeface="Calibri"/>
              </a:rPr>
              <a:t>ТО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85" dirty="0">
                <a:latin typeface="Calibri"/>
                <a:cs typeface="Calibri"/>
              </a:rPr>
              <a:t>В</a:t>
            </a:r>
            <a:r>
              <a:rPr sz="1550" b="1" spc="330" dirty="0">
                <a:latin typeface="Calibri"/>
                <a:cs typeface="Calibri"/>
              </a:rPr>
              <a:t>Ы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60" dirty="0">
                <a:latin typeface="Calibri"/>
                <a:cs typeface="Calibri"/>
              </a:rPr>
              <a:t>А</a:t>
            </a:r>
            <a:r>
              <a:rPr sz="1550" b="1" spc="285" dirty="0">
                <a:latin typeface="Calibri"/>
                <a:cs typeface="Calibri"/>
              </a:rPr>
              <a:t>В</a:t>
            </a:r>
            <a:r>
              <a:rPr sz="1550" b="1" spc="250" dirty="0">
                <a:latin typeface="Calibri"/>
                <a:cs typeface="Calibri"/>
              </a:rPr>
              <a:t>КА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45" dirty="0">
                <a:latin typeface="Calibri"/>
                <a:cs typeface="Calibri"/>
              </a:rPr>
              <a:t>У</a:t>
            </a:r>
            <a:r>
              <a:rPr sz="1550" b="1" spc="250" dirty="0">
                <a:latin typeface="Calibri"/>
                <a:cs typeface="Calibri"/>
              </a:rPr>
              <a:t>Л</a:t>
            </a:r>
            <a:r>
              <a:rPr sz="1550" b="1" spc="245" dirty="0">
                <a:latin typeface="Calibri"/>
                <a:cs typeface="Calibri"/>
              </a:rPr>
              <a:t>У</a:t>
            </a:r>
            <a:r>
              <a:rPr sz="1550" b="1" spc="260" dirty="0">
                <a:latin typeface="Calibri"/>
                <a:cs typeface="Calibri"/>
              </a:rPr>
              <a:t>Ч</a:t>
            </a:r>
            <a:r>
              <a:rPr sz="1550" b="1" spc="305" dirty="0">
                <a:latin typeface="Calibri"/>
                <a:cs typeface="Calibri"/>
              </a:rPr>
              <a:t>Ш</a:t>
            </a:r>
            <a:r>
              <a:rPr sz="1550" b="1" spc="254" dirty="0">
                <a:latin typeface="Calibri"/>
                <a:cs typeface="Calibri"/>
              </a:rPr>
              <a:t>ИЛ</a:t>
            </a:r>
            <a:r>
              <a:rPr sz="1550" b="1" spc="260" dirty="0">
                <a:latin typeface="Calibri"/>
                <a:cs typeface="Calibri"/>
              </a:rPr>
              <a:t>А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254" dirty="0">
                <a:latin typeface="Calibri"/>
                <a:cs typeface="Calibri"/>
              </a:rPr>
              <a:t>Ь</a:t>
            </a:r>
            <a:r>
              <a:rPr sz="1550" b="1" spc="-40" dirty="0">
                <a:latin typeface="Calibri"/>
                <a:cs typeface="Calibri"/>
              </a:rPr>
              <a:t>.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90" dirty="0">
                <a:latin typeface="Calibri"/>
                <a:cs typeface="Calibri"/>
              </a:rPr>
              <a:t>П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250" dirty="0">
                <a:latin typeface="Calibri"/>
                <a:cs typeface="Calibri"/>
              </a:rPr>
              <a:t>КА</a:t>
            </a:r>
            <a:r>
              <a:rPr sz="1550" b="1" spc="260" dirty="0">
                <a:latin typeface="Calibri"/>
                <a:cs typeface="Calibri"/>
              </a:rPr>
              <a:t>ЗА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75" dirty="0">
                <a:latin typeface="Calibri"/>
                <a:cs typeface="Calibri"/>
              </a:rPr>
              <a:t>Е</a:t>
            </a:r>
            <a:r>
              <a:rPr sz="1550" b="1" spc="250" dirty="0">
                <a:latin typeface="Calibri"/>
                <a:cs typeface="Calibri"/>
              </a:rPr>
              <a:t>Л</a:t>
            </a:r>
            <a:r>
              <a:rPr sz="1550" b="1" spc="254" dirty="0">
                <a:latin typeface="Calibri"/>
                <a:cs typeface="Calibri"/>
              </a:rPr>
              <a:t>Ь</a:t>
            </a:r>
            <a:r>
              <a:rPr sz="1550" b="1" spc="195" dirty="0">
                <a:latin typeface="Calibri"/>
                <a:cs typeface="Calibri"/>
              </a:rPr>
              <a:t> П</a:t>
            </a:r>
            <a:r>
              <a:rPr sz="1550" b="1" spc="285" dirty="0">
                <a:latin typeface="Calibri"/>
                <a:cs typeface="Calibri"/>
              </a:rPr>
              <a:t>Р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305" dirty="0">
                <a:latin typeface="Calibri"/>
                <a:cs typeface="Calibri"/>
              </a:rPr>
              <a:t>Ш</a:t>
            </a:r>
            <a:r>
              <a:rPr sz="1550" b="1" spc="250" dirty="0">
                <a:latin typeface="Calibri"/>
                <a:cs typeface="Calibri"/>
              </a:rPr>
              <a:t>Л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229" dirty="0">
                <a:latin typeface="Calibri"/>
                <a:cs typeface="Calibri"/>
              </a:rPr>
              <a:t>Г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29" dirty="0">
                <a:latin typeface="Calibri"/>
                <a:cs typeface="Calibri"/>
              </a:rPr>
              <a:t>Г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215" dirty="0">
                <a:latin typeface="Calibri"/>
                <a:cs typeface="Calibri"/>
              </a:rPr>
              <a:t>Д</a:t>
            </a:r>
            <a:r>
              <a:rPr sz="1550" b="1" spc="260" dirty="0">
                <a:latin typeface="Calibri"/>
                <a:cs typeface="Calibri"/>
              </a:rPr>
              <a:t>А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260" dirty="0">
                <a:latin typeface="Calibri"/>
                <a:cs typeface="Calibri"/>
              </a:rPr>
              <a:t>О</a:t>
            </a:r>
            <a:r>
              <a:rPr sz="1550" b="1" spc="295" dirty="0">
                <a:latin typeface="Calibri"/>
                <a:cs typeface="Calibri"/>
              </a:rPr>
              <a:t>С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260" dirty="0">
                <a:latin typeface="Calibri"/>
                <a:cs typeface="Calibri"/>
              </a:rPr>
              <a:t>А</a:t>
            </a:r>
            <a:r>
              <a:rPr sz="1550" b="1" spc="285" dirty="0">
                <a:latin typeface="Calibri"/>
                <a:cs typeface="Calibri"/>
              </a:rPr>
              <a:t>В</a:t>
            </a:r>
            <a:r>
              <a:rPr sz="1550" b="1" spc="250" dirty="0">
                <a:latin typeface="Calibri"/>
                <a:cs typeface="Calibri"/>
              </a:rPr>
              <a:t>Л</a:t>
            </a:r>
            <a:r>
              <a:rPr sz="1550" b="1" spc="240" dirty="0">
                <a:latin typeface="Calibri"/>
                <a:cs typeface="Calibri"/>
              </a:rPr>
              <a:t>Я</a:t>
            </a:r>
            <a:r>
              <a:rPr sz="1550" b="1" spc="275" dirty="0">
                <a:latin typeface="Calibri"/>
                <a:cs typeface="Calibri"/>
              </a:rPr>
              <a:t>Е</a:t>
            </a:r>
            <a:r>
              <a:rPr sz="1550" b="1" spc="190" dirty="0">
                <a:latin typeface="Calibri"/>
                <a:cs typeface="Calibri"/>
              </a:rPr>
              <a:t>Т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114" dirty="0">
                <a:latin typeface="Calibri"/>
                <a:cs typeface="Calibri"/>
              </a:rPr>
              <a:t>52</a:t>
            </a:r>
            <a:r>
              <a:rPr sz="1550" b="1" spc="-25" dirty="0">
                <a:latin typeface="Calibri"/>
                <a:cs typeface="Calibri"/>
              </a:rPr>
              <a:t>,</a:t>
            </a:r>
            <a:r>
              <a:rPr sz="1550" b="1" spc="265" dirty="0">
                <a:latin typeface="Calibri"/>
                <a:cs typeface="Calibri"/>
              </a:rPr>
              <a:t>4</a:t>
            </a:r>
            <a:r>
              <a:rPr sz="1550" b="1" spc="200" dirty="0">
                <a:latin typeface="Calibri"/>
                <a:cs typeface="Calibri"/>
              </a:rPr>
              <a:t>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1830" y="7859503"/>
            <a:ext cx="144780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35" dirty="0">
                <a:latin typeface="Calibri"/>
                <a:cs typeface="Calibri"/>
              </a:rPr>
              <a:t>У</a:t>
            </a:r>
            <a:r>
              <a:rPr sz="1350" b="1" spc="204" dirty="0">
                <a:latin typeface="Calibri"/>
                <a:cs typeface="Calibri"/>
              </a:rPr>
              <a:t>Х</a:t>
            </a:r>
            <a:r>
              <a:rPr sz="1350" b="1" spc="235" dirty="0">
                <a:latin typeface="Calibri"/>
                <a:cs typeface="Calibri"/>
              </a:rPr>
              <a:t>У</a:t>
            </a:r>
            <a:r>
              <a:rPr sz="1350" b="1" spc="215" dirty="0">
                <a:latin typeface="Calibri"/>
                <a:cs typeface="Calibri"/>
              </a:rPr>
              <a:t>Д</a:t>
            </a:r>
            <a:r>
              <a:rPr sz="1350" b="1" spc="300" dirty="0">
                <a:latin typeface="Calibri"/>
                <a:cs typeface="Calibri"/>
              </a:rPr>
              <a:t>Ш</a:t>
            </a:r>
            <a:r>
              <a:rPr sz="1350" b="1" spc="250" dirty="0">
                <a:latin typeface="Calibri"/>
                <a:cs typeface="Calibri"/>
              </a:rPr>
              <a:t>ИЛА</a:t>
            </a:r>
            <a:r>
              <a:rPr sz="1350" b="1" spc="275" dirty="0">
                <a:latin typeface="Calibri"/>
                <a:cs typeface="Calibri"/>
              </a:rPr>
              <a:t>С</a:t>
            </a:r>
            <a:r>
              <a:rPr sz="1350" b="1" spc="235" dirty="0">
                <a:latin typeface="Calibri"/>
                <a:cs typeface="Calibri"/>
              </a:rPr>
              <a:t>Ь</a:t>
            </a:r>
            <a:r>
              <a:rPr sz="1350" b="1" spc="-40" dirty="0">
                <a:latin typeface="Calibri"/>
                <a:cs typeface="Calibri"/>
              </a:rPr>
              <a:t>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1830" y="8341693"/>
            <a:ext cx="5637530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200"/>
              </a:lnSpc>
            </a:pPr>
            <a:r>
              <a:rPr sz="1350" b="1" spc="260" dirty="0">
                <a:latin typeface="Calibri"/>
                <a:cs typeface="Calibri"/>
              </a:rPr>
              <a:t>Б</a:t>
            </a:r>
            <a:r>
              <a:rPr sz="1350" b="1" spc="275" dirty="0">
                <a:latin typeface="Calibri"/>
                <a:cs typeface="Calibri"/>
              </a:rPr>
              <a:t>ЫЛ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60" dirty="0">
                <a:latin typeface="Calibri"/>
                <a:cs typeface="Calibri"/>
              </a:rPr>
              <a:t>Б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245" dirty="0">
                <a:latin typeface="Calibri"/>
                <a:cs typeface="Calibri"/>
              </a:rPr>
              <a:t>Л</a:t>
            </a:r>
            <a:r>
              <a:rPr sz="1350" b="1" spc="235" dirty="0">
                <a:latin typeface="Calibri"/>
                <a:cs typeface="Calibri"/>
              </a:rPr>
              <a:t>Ь</a:t>
            </a:r>
            <a:r>
              <a:rPr sz="1350" b="1" spc="300" dirty="0">
                <a:latin typeface="Calibri"/>
                <a:cs typeface="Calibri"/>
              </a:rPr>
              <a:t>Ш</a:t>
            </a:r>
            <a:r>
              <a:rPr sz="1350" b="1" spc="260" dirty="0">
                <a:latin typeface="Calibri"/>
                <a:cs typeface="Calibri"/>
              </a:rPr>
              <a:t>Е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35" dirty="0">
                <a:latin typeface="Calibri"/>
                <a:cs typeface="Calibri"/>
              </a:rPr>
              <a:t>К</a:t>
            </a:r>
            <a:r>
              <a:rPr sz="1350" b="1" spc="270" dirty="0">
                <a:latin typeface="Calibri"/>
                <a:cs typeface="Calibri"/>
              </a:rPr>
              <a:t>Р</a:t>
            </a:r>
            <a:r>
              <a:rPr sz="1350" b="1" spc="250" dirty="0">
                <a:latin typeface="Calibri"/>
                <a:cs typeface="Calibri"/>
              </a:rPr>
              <a:t>А</a:t>
            </a:r>
            <a:r>
              <a:rPr sz="1350" b="1" spc="275" dirty="0">
                <a:latin typeface="Calibri"/>
                <a:cs typeface="Calibri"/>
              </a:rPr>
              <a:t>С</a:t>
            </a:r>
            <a:r>
              <a:rPr sz="1350" b="1" spc="254" dirty="0">
                <a:latin typeface="Calibri"/>
                <a:cs typeface="Calibri"/>
              </a:rPr>
              <a:t>И</a:t>
            </a:r>
            <a:r>
              <a:rPr sz="1350" b="1" spc="270" dirty="0">
                <a:latin typeface="Calibri"/>
                <a:cs typeface="Calibri"/>
              </a:rPr>
              <a:t>В</a:t>
            </a:r>
            <a:r>
              <a:rPr sz="1350" b="1" spc="310" dirty="0">
                <a:latin typeface="Calibri"/>
                <a:cs typeface="Calibri"/>
              </a:rPr>
              <a:t>Ы</a:t>
            </a:r>
            <a:r>
              <a:rPr sz="1350" b="1" spc="204" dirty="0">
                <a:latin typeface="Calibri"/>
                <a:cs typeface="Calibri"/>
              </a:rPr>
              <a:t>Х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50" dirty="0">
                <a:latin typeface="Calibri"/>
                <a:cs typeface="Calibri"/>
              </a:rPr>
              <a:t>А</a:t>
            </a:r>
            <a:r>
              <a:rPr sz="1350" b="1" spc="270" dirty="0">
                <a:latin typeface="Calibri"/>
                <a:cs typeface="Calibri"/>
              </a:rPr>
              <a:t>Р</a:t>
            </a:r>
            <a:r>
              <a:rPr sz="1350" b="1" spc="204" dirty="0">
                <a:latin typeface="Calibri"/>
                <a:cs typeface="Calibri"/>
              </a:rPr>
              <a:t>Х</a:t>
            </a:r>
            <a:r>
              <a:rPr sz="1350" b="1" spc="254" dirty="0">
                <a:latin typeface="Calibri"/>
                <a:cs typeface="Calibri"/>
              </a:rPr>
              <a:t>И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60" dirty="0">
                <a:latin typeface="Calibri"/>
                <a:cs typeface="Calibri"/>
              </a:rPr>
              <a:t>Е</a:t>
            </a:r>
            <a:r>
              <a:rPr sz="1350" b="1" spc="235" dirty="0">
                <a:latin typeface="Calibri"/>
                <a:cs typeface="Calibri"/>
              </a:rPr>
              <a:t>К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35" dirty="0">
                <a:latin typeface="Calibri"/>
                <a:cs typeface="Calibri"/>
              </a:rPr>
              <a:t>У</a:t>
            </a:r>
            <a:r>
              <a:rPr sz="1350" b="1" spc="270" dirty="0">
                <a:latin typeface="Calibri"/>
                <a:cs typeface="Calibri"/>
              </a:rPr>
              <a:t>РН</a:t>
            </a:r>
            <a:r>
              <a:rPr sz="1350" b="1" spc="310" dirty="0">
                <a:latin typeface="Calibri"/>
                <a:cs typeface="Calibri"/>
              </a:rPr>
              <a:t>Ы</a:t>
            </a:r>
            <a:r>
              <a:rPr sz="1350" b="1" spc="204" dirty="0">
                <a:latin typeface="Calibri"/>
                <a:cs typeface="Calibri"/>
              </a:rPr>
              <a:t>Х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75" dirty="0">
                <a:latin typeface="Calibri"/>
                <a:cs typeface="Calibri"/>
              </a:rPr>
              <a:t>С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60" dirty="0">
                <a:latin typeface="Calibri"/>
                <a:cs typeface="Calibri"/>
              </a:rPr>
              <a:t>Е</a:t>
            </a:r>
            <a:r>
              <a:rPr sz="1350" b="1" spc="270" dirty="0">
                <a:latin typeface="Calibri"/>
                <a:cs typeface="Calibri"/>
              </a:rPr>
              <a:t>Н</a:t>
            </a:r>
            <a:r>
              <a:rPr sz="1350" b="1" spc="215" dirty="0">
                <a:latin typeface="Calibri"/>
                <a:cs typeface="Calibri"/>
              </a:rPr>
              <a:t>Д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270" dirty="0">
                <a:latin typeface="Calibri"/>
                <a:cs typeface="Calibri"/>
              </a:rPr>
              <a:t>В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55" dirty="0">
                <a:latin typeface="Calibri"/>
                <a:cs typeface="Calibri"/>
              </a:rPr>
              <a:t>(</a:t>
            </a:r>
            <a:r>
              <a:rPr sz="1350" b="1" spc="114" dirty="0">
                <a:latin typeface="Calibri"/>
                <a:cs typeface="Calibri"/>
              </a:rPr>
              <a:t>2</a:t>
            </a:r>
            <a:r>
              <a:rPr sz="1350" b="1" spc="55" dirty="0">
                <a:latin typeface="Calibri"/>
                <a:cs typeface="Calibri"/>
              </a:rPr>
              <a:t>)</a:t>
            </a:r>
            <a:r>
              <a:rPr sz="1350" b="1" spc="40" dirty="0">
                <a:latin typeface="Calibri"/>
                <a:cs typeface="Calibri"/>
              </a:rPr>
              <a:t> </a:t>
            </a:r>
            <a:r>
              <a:rPr sz="1350" b="1" spc="270" dirty="0">
                <a:latin typeface="Calibri"/>
                <a:cs typeface="Calibri"/>
              </a:rPr>
              <a:t>В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20" dirty="0">
                <a:latin typeface="Calibri"/>
                <a:cs typeface="Calibri"/>
              </a:rPr>
              <a:t>ТО</a:t>
            </a:r>
            <a:r>
              <a:rPr sz="1350" b="1" spc="140" dirty="0">
                <a:latin typeface="Calibri"/>
                <a:cs typeface="Calibri"/>
              </a:rPr>
              <a:t>М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20" dirty="0">
                <a:latin typeface="Calibri"/>
                <a:cs typeface="Calibri"/>
              </a:rPr>
              <a:t>Г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215" dirty="0">
                <a:latin typeface="Calibri"/>
                <a:cs typeface="Calibri"/>
              </a:rPr>
              <a:t>Д</a:t>
            </a:r>
            <a:r>
              <a:rPr sz="1350" b="1" spc="235" dirty="0">
                <a:latin typeface="Calibri"/>
                <a:cs typeface="Calibri"/>
              </a:rPr>
              <a:t>У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60" dirty="0">
                <a:latin typeface="Calibri"/>
                <a:cs typeface="Calibri"/>
              </a:rPr>
              <a:t>Б</a:t>
            </a:r>
            <a:r>
              <a:rPr sz="1350" b="1" spc="275" dirty="0">
                <a:latin typeface="Calibri"/>
                <a:cs typeface="Calibri"/>
              </a:rPr>
              <a:t>ЫЛ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70" dirty="0">
                <a:latin typeface="Calibri"/>
                <a:cs typeface="Calibri"/>
              </a:rPr>
              <a:t>П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140" dirty="0">
                <a:latin typeface="Calibri"/>
                <a:cs typeface="Calibri"/>
              </a:rPr>
              <a:t>М</a:t>
            </a:r>
            <a:r>
              <a:rPr sz="1350" b="1" spc="270" dirty="0">
                <a:latin typeface="Calibri"/>
                <a:cs typeface="Calibri"/>
              </a:rPr>
              <a:t>П</a:t>
            </a:r>
            <a:r>
              <a:rPr sz="1350" b="1" spc="260" dirty="0">
                <a:latin typeface="Calibri"/>
                <a:cs typeface="Calibri"/>
              </a:rPr>
              <a:t>Е</a:t>
            </a:r>
            <a:r>
              <a:rPr sz="1350" b="1" spc="245" dirty="0">
                <a:latin typeface="Calibri"/>
                <a:cs typeface="Calibri"/>
              </a:rPr>
              <a:t>З</a:t>
            </a:r>
            <a:r>
              <a:rPr sz="1350" b="1" spc="270" dirty="0">
                <a:latin typeface="Calibri"/>
                <a:cs typeface="Calibri"/>
              </a:rPr>
              <a:t>Н</a:t>
            </a:r>
            <a:r>
              <a:rPr sz="1350" b="1" spc="260" dirty="0">
                <a:latin typeface="Calibri"/>
                <a:cs typeface="Calibri"/>
              </a:rPr>
              <a:t>ЕЕ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55" dirty="0">
                <a:latin typeface="Calibri"/>
                <a:cs typeface="Calibri"/>
              </a:rPr>
              <a:t>(</a:t>
            </a:r>
            <a:r>
              <a:rPr sz="1350" b="1" spc="-160" dirty="0">
                <a:latin typeface="Calibri"/>
                <a:cs typeface="Calibri"/>
              </a:rPr>
              <a:t>1</a:t>
            </a:r>
            <a:r>
              <a:rPr sz="1350" b="1" spc="55" dirty="0"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50" b="1" spc="140" dirty="0">
                <a:latin typeface="Calibri"/>
                <a:cs typeface="Calibri"/>
              </a:rPr>
              <a:t>М</a:t>
            </a:r>
            <a:r>
              <a:rPr sz="1350" b="1" spc="250" dirty="0">
                <a:latin typeface="Calibri"/>
                <a:cs typeface="Calibri"/>
              </a:rPr>
              <a:t>А</a:t>
            </a:r>
            <a:r>
              <a:rPr sz="1350" b="1" spc="245" dirty="0">
                <a:latin typeface="Calibri"/>
                <a:cs typeface="Calibri"/>
              </a:rPr>
              <a:t>Л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40" dirty="0">
                <a:latin typeface="Calibri"/>
                <a:cs typeface="Calibri"/>
              </a:rPr>
              <a:t>АК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54" dirty="0">
                <a:latin typeface="Calibri"/>
                <a:cs typeface="Calibri"/>
              </a:rPr>
              <a:t>И</a:t>
            </a:r>
            <a:r>
              <a:rPr sz="1350" b="1" spc="270" dirty="0">
                <a:latin typeface="Calibri"/>
                <a:cs typeface="Calibri"/>
              </a:rPr>
              <a:t>ВН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275" dirty="0">
                <a:latin typeface="Calibri"/>
                <a:cs typeface="Calibri"/>
              </a:rPr>
              <a:t>С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54" dirty="0">
                <a:latin typeface="Calibri"/>
                <a:cs typeface="Calibri"/>
              </a:rPr>
              <a:t>И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20" dirty="0">
                <a:latin typeface="Calibri"/>
                <a:cs typeface="Calibri"/>
              </a:rPr>
              <a:t>ОТ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235" dirty="0">
                <a:latin typeface="Calibri"/>
                <a:cs typeface="Calibri"/>
              </a:rPr>
              <a:t>У</a:t>
            </a:r>
            <a:r>
              <a:rPr sz="1350" b="1" spc="250" dirty="0">
                <a:latin typeface="Calibri"/>
                <a:cs typeface="Calibri"/>
              </a:rPr>
              <a:t>ЧА</a:t>
            </a:r>
            <a:r>
              <a:rPr sz="1350" b="1" spc="275" dirty="0">
                <a:latin typeface="Calibri"/>
                <a:cs typeface="Calibri"/>
              </a:rPr>
              <a:t>С</a:t>
            </a:r>
            <a:r>
              <a:rPr sz="1350" b="1" spc="185" dirty="0">
                <a:latin typeface="Calibri"/>
                <a:cs typeface="Calibri"/>
              </a:rPr>
              <a:t>Т</a:t>
            </a:r>
            <a:r>
              <a:rPr sz="1350" b="1" spc="270" dirty="0">
                <a:latin typeface="Calibri"/>
                <a:cs typeface="Calibri"/>
              </a:rPr>
              <a:t>Н</a:t>
            </a:r>
            <a:r>
              <a:rPr sz="1350" b="1" spc="254" dirty="0">
                <a:latin typeface="Calibri"/>
                <a:cs typeface="Calibri"/>
              </a:rPr>
              <a:t>И</a:t>
            </a:r>
            <a:r>
              <a:rPr sz="1350" b="1" spc="235" dirty="0">
                <a:latin typeface="Calibri"/>
                <a:cs typeface="Calibri"/>
              </a:rPr>
              <a:t>К</a:t>
            </a:r>
            <a:r>
              <a:rPr sz="1350" b="1" spc="254" dirty="0">
                <a:latin typeface="Calibri"/>
                <a:cs typeface="Calibri"/>
              </a:rPr>
              <a:t>О</a:t>
            </a:r>
            <a:r>
              <a:rPr sz="1350" b="1" spc="270" dirty="0">
                <a:latin typeface="Calibri"/>
                <a:cs typeface="Calibri"/>
              </a:rPr>
              <a:t>В</a:t>
            </a:r>
            <a:r>
              <a:rPr sz="1350" b="1" spc="75" dirty="0">
                <a:latin typeface="Calibri"/>
                <a:cs typeface="Calibri"/>
              </a:rPr>
              <a:t> </a:t>
            </a:r>
            <a:r>
              <a:rPr sz="1350" b="1" spc="55" dirty="0">
                <a:latin typeface="Calibri"/>
                <a:cs typeface="Calibri"/>
              </a:rPr>
              <a:t>(</a:t>
            </a:r>
            <a:r>
              <a:rPr sz="1350" b="1" spc="114" dirty="0">
                <a:latin typeface="Calibri"/>
                <a:cs typeface="Calibri"/>
              </a:rPr>
              <a:t>2</a:t>
            </a:r>
            <a:r>
              <a:rPr sz="1350" b="1" spc="55" dirty="0"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9"/>
                </a:lnTo>
                <a:lnTo>
                  <a:pt x="0" y="10286999"/>
                </a:lnTo>
                <a:lnTo>
                  <a:pt x="0" y="0"/>
                </a:lnTo>
              </a:path>
            </a:pathLst>
          </a:custGeom>
          <a:solidFill>
            <a:srgbClr val="F3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663" y="2325611"/>
            <a:ext cx="3827779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25" dirty="0">
                <a:solidFill>
                  <a:srgbClr val="020301"/>
                </a:solidFill>
                <a:latin typeface="Calibri"/>
                <a:cs typeface="Calibri"/>
              </a:rPr>
              <a:t>ЦЕЛЕВАЯ</a:t>
            </a:r>
            <a:r>
              <a:rPr sz="2400" b="1" spc="12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020301"/>
                </a:solidFill>
                <a:latin typeface="Calibri"/>
                <a:cs typeface="Calibri"/>
              </a:rPr>
              <a:t>АУДИТОРИЯ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62666"/>
            <a:ext cx="15423515" cy="165100"/>
          </a:xfrm>
          <a:custGeom>
            <a:avLst/>
            <a:gdLst/>
            <a:ahLst/>
            <a:cxnLst/>
            <a:rect l="l" t="t" r="r" b="b"/>
            <a:pathLst>
              <a:path w="15423514" h="165100">
                <a:moveTo>
                  <a:pt x="0" y="0"/>
                </a:moveTo>
                <a:lnTo>
                  <a:pt x="15423175" y="0"/>
                </a:lnTo>
                <a:lnTo>
                  <a:pt x="15423175" y="164819"/>
                </a:lnTo>
                <a:lnTo>
                  <a:pt x="0" y="164819"/>
                </a:lnTo>
                <a:lnTo>
                  <a:pt x="0" y="0"/>
                </a:lnTo>
                <a:close/>
              </a:path>
            </a:pathLst>
          </a:custGeom>
          <a:solidFill>
            <a:srgbClr val="FFD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646" y="2702463"/>
            <a:ext cx="9229724" cy="4867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2126" y="2990337"/>
            <a:ext cx="6562474" cy="4133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</a:pPr>
            <a:r>
              <a:rPr sz="3550" spc="615" dirty="0">
                <a:solidFill>
                  <a:srgbClr val="020301"/>
                </a:solidFill>
              </a:rPr>
              <a:t>РАБОТА</a:t>
            </a:r>
            <a:r>
              <a:rPr sz="3550" spc="185" dirty="0">
                <a:solidFill>
                  <a:srgbClr val="020301"/>
                </a:solidFill>
              </a:rPr>
              <a:t> </a:t>
            </a:r>
            <a:r>
              <a:rPr sz="3550" spc="690" dirty="0">
                <a:solidFill>
                  <a:srgbClr val="020301"/>
                </a:solidFill>
              </a:rPr>
              <a:t>С</a:t>
            </a:r>
            <a:r>
              <a:rPr sz="3550" spc="185" dirty="0">
                <a:solidFill>
                  <a:srgbClr val="020301"/>
                </a:solidFill>
              </a:rPr>
              <a:t> </a:t>
            </a:r>
            <a:r>
              <a:rPr sz="3550" spc="650" dirty="0">
                <a:solidFill>
                  <a:srgbClr val="020301"/>
                </a:solidFill>
              </a:rPr>
              <a:t>ЦЕЛЕВОЙ</a:t>
            </a:r>
            <a:r>
              <a:rPr sz="3550" spc="185" dirty="0">
                <a:solidFill>
                  <a:srgbClr val="020301"/>
                </a:solidFill>
              </a:rPr>
              <a:t> </a:t>
            </a:r>
            <a:r>
              <a:rPr sz="3550" spc="590" dirty="0">
                <a:solidFill>
                  <a:srgbClr val="020301"/>
                </a:solidFill>
              </a:rPr>
              <a:t>АУДИТОРИЕЙ</a:t>
            </a:r>
            <a:endParaRPr sz="3550"/>
          </a:p>
        </p:txBody>
      </p:sp>
      <p:sp>
        <p:nvSpPr>
          <p:cNvPr id="8" name="object 8"/>
          <p:cNvSpPr txBox="1"/>
          <p:nvPr/>
        </p:nvSpPr>
        <p:spPr>
          <a:xfrm>
            <a:off x="855266" y="6801692"/>
            <a:ext cx="1880235" cy="5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700"/>
              </a:lnSpc>
            </a:pPr>
            <a:r>
              <a:rPr sz="1050" b="1" spc="140" dirty="0">
                <a:solidFill>
                  <a:srgbClr val="020301"/>
                </a:solidFill>
                <a:latin typeface="Calibri"/>
                <a:cs typeface="Calibri"/>
              </a:rPr>
              <a:t>ДРУГОЕ: </a:t>
            </a:r>
            <a:r>
              <a:rPr sz="1050" b="1" spc="185" dirty="0">
                <a:solidFill>
                  <a:srgbClr val="020301"/>
                </a:solidFill>
                <a:latin typeface="Calibri"/>
                <a:cs typeface="Calibri"/>
              </a:rPr>
              <a:t>ПРОИЗВОДИТЕЛИ</a:t>
            </a:r>
            <a:r>
              <a:rPr sz="1050" b="1" spc="55" dirty="0">
                <a:solidFill>
                  <a:srgbClr val="020301"/>
                </a:solidFill>
                <a:latin typeface="Calibri"/>
                <a:cs typeface="Calibri"/>
              </a:rPr>
              <a:t> (2)</a:t>
            </a:r>
            <a:r>
              <a:rPr sz="1050" b="1" spc="30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050" b="1" spc="190" dirty="0">
                <a:solidFill>
                  <a:srgbClr val="020301"/>
                </a:solidFill>
                <a:latin typeface="Calibri"/>
                <a:cs typeface="Calibri"/>
              </a:rPr>
              <a:t>КЛИЕНТЫ</a:t>
            </a:r>
            <a:r>
              <a:rPr sz="1050" b="1" spc="5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050" b="1" spc="210" dirty="0">
                <a:solidFill>
                  <a:srgbClr val="020301"/>
                </a:solidFill>
                <a:latin typeface="Calibri"/>
                <a:cs typeface="Calibri"/>
              </a:rPr>
              <a:t>С</a:t>
            </a:r>
            <a:r>
              <a:rPr sz="1050" b="1" spc="5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050" b="1" spc="165" dirty="0">
                <a:solidFill>
                  <a:srgbClr val="020301"/>
                </a:solidFill>
                <a:latin typeface="Calibri"/>
                <a:cs typeface="Calibri"/>
              </a:rPr>
              <a:t>ДОСТАТКОМ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485" y="7855677"/>
            <a:ext cx="953071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380" dirty="0">
                <a:solidFill>
                  <a:srgbClr val="020301"/>
                </a:solidFill>
                <a:latin typeface="Calibri"/>
                <a:cs typeface="Calibri"/>
              </a:rPr>
              <a:t>СРЕДНЕЕ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355" dirty="0">
                <a:solidFill>
                  <a:srgbClr val="020301"/>
                </a:solidFill>
                <a:latin typeface="Calibri"/>
                <a:cs typeface="Calibri"/>
              </a:rPr>
              <a:t>КОЛИЧЕСТВО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375" dirty="0">
                <a:solidFill>
                  <a:srgbClr val="020301"/>
                </a:solidFill>
                <a:latin typeface="Calibri"/>
                <a:cs typeface="Calibri"/>
              </a:rPr>
              <a:t>ЦЕЛЕВЫХ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355" dirty="0">
                <a:solidFill>
                  <a:srgbClr val="020301"/>
                </a:solidFill>
                <a:latin typeface="Calibri"/>
                <a:cs typeface="Calibri"/>
              </a:rPr>
              <a:t>ПОСЕТИТЕЛЕЙ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380" dirty="0">
                <a:solidFill>
                  <a:srgbClr val="020301"/>
                </a:solidFill>
                <a:latin typeface="Calibri"/>
                <a:cs typeface="Calibri"/>
              </a:rPr>
              <a:t>НА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350" dirty="0">
                <a:solidFill>
                  <a:srgbClr val="020301"/>
                </a:solidFill>
                <a:latin typeface="Calibri"/>
                <a:cs typeface="Calibri"/>
              </a:rPr>
              <a:t>СТЕНДЕ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10" dirty="0">
                <a:solidFill>
                  <a:srgbClr val="020301"/>
                </a:solidFill>
                <a:latin typeface="Calibri"/>
                <a:cs typeface="Calibri"/>
              </a:rPr>
              <a:t>–</a:t>
            </a:r>
            <a:r>
              <a:rPr sz="205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050" b="1" spc="120" dirty="0">
                <a:solidFill>
                  <a:srgbClr val="020301"/>
                </a:solidFill>
                <a:latin typeface="Calibri"/>
                <a:cs typeface="Calibri"/>
              </a:rPr>
              <a:t>146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2456" y="7595226"/>
            <a:ext cx="676655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00"/>
              </a:lnSpc>
            </a:pPr>
            <a:r>
              <a:rPr sz="1700" b="1" spc="170" dirty="0">
                <a:solidFill>
                  <a:srgbClr val="020301"/>
                </a:solidFill>
                <a:latin typeface="Calibri"/>
                <a:cs typeface="Calibri"/>
              </a:rPr>
              <a:t>78,8%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5" dirty="0">
                <a:solidFill>
                  <a:srgbClr val="020301"/>
                </a:solidFill>
                <a:latin typeface="Calibri"/>
                <a:cs typeface="Calibri"/>
              </a:rPr>
              <a:t>УЧАСТНИКОВ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95" dirty="0">
                <a:solidFill>
                  <a:srgbClr val="020301"/>
                </a:solidFill>
                <a:latin typeface="Calibri"/>
                <a:cs typeface="Calibri"/>
              </a:rPr>
              <a:t>ДОВОЛЬНЫ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5" dirty="0">
                <a:solidFill>
                  <a:srgbClr val="020301"/>
                </a:solidFill>
                <a:latin typeface="Calibri"/>
                <a:cs typeface="Calibri"/>
              </a:rPr>
              <a:t>РАБОТОЙ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320" dirty="0">
                <a:solidFill>
                  <a:srgbClr val="020301"/>
                </a:solidFill>
                <a:latin typeface="Calibri"/>
                <a:cs typeface="Calibri"/>
              </a:rPr>
              <a:t>С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0" dirty="0">
                <a:solidFill>
                  <a:srgbClr val="020301"/>
                </a:solidFill>
                <a:latin typeface="Calibri"/>
                <a:cs typeface="Calibri"/>
              </a:rPr>
              <a:t>ЦЕЛЕВЫМИ</a:t>
            </a:r>
            <a:r>
              <a:rPr sz="1700" b="1" spc="9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70" dirty="0">
                <a:solidFill>
                  <a:srgbClr val="020301"/>
                </a:solidFill>
                <a:latin typeface="Calibri"/>
                <a:cs typeface="Calibri"/>
              </a:rPr>
              <a:t>ПОСЕТИТЕЛЯМИ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305" dirty="0">
                <a:solidFill>
                  <a:srgbClr val="020301"/>
                </a:solidFill>
                <a:latin typeface="Calibri"/>
                <a:cs typeface="Calibri"/>
              </a:rPr>
              <a:t>НА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300" dirty="0">
                <a:solidFill>
                  <a:srgbClr val="020301"/>
                </a:solidFill>
                <a:latin typeface="Calibri"/>
                <a:cs typeface="Calibri"/>
              </a:rPr>
              <a:t>ВЫСТАВКЕ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2456" y="8497738"/>
            <a:ext cx="6625590" cy="144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00"/>
              </a:lnSpc>
            </a:pPr>
            <a:r>
              <a:rPr sz="1700" b="1" spc="290" dirty="0">
                <a:solidFill>
                  <a:srgbClr val="020301"/>
                </a:solidFill>
                <a:latin typeface="Calibri"/>
                <a:cs typeface="Calibri"/>
              </a:rPr>
              <a:t>СРЕДНЯЯ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020301"/>
                </a:solidFill>
                <a:latin typeface="Calibri"/>
                <a:cs typeface="Calibri"/>
              </a:rPr>
              <a:t>СУММА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5" dirty="0">
                <a:solidFill>
                  <a:srgbClr val="020301"/>
                </a:solidFill>
                <a:latin typeface="Calibri"/>
                <a:cs typeface="Calibri"/>
              </a:rPr>
              <a:t>ПОКУПКИ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75" dirty="0">
                <a:solidFill>
                  <a:srgbClr val="020301"/>
                </a:solidFill>
                <a:latin typeface="Calibri"/>
                <a:cs typeface="Calibri"/>
              </a:rPr>
              <a:t>ПОСЕТИТЕЛЯ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0" dirty="0">
                <a:solidFill>
                  <a:srgbClr val="020301"/>
                </a:solidFill>
                <a:latin typeface="Calibri"/>
                <a:cs typeface="Calibri"/>
              </a:rPr>
              <a:t>СОСТАВЛЯЕТ</a:t>
            </a:r>
            <a:r>
              <a:rPr sz="1700" b="1" spc="114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160" dirty="0">
                <a:solidFill>
                  <a:srgbClr val="020301"/>
                </a:solidFill>
                <a:latin typeface="Calibri"/>
                <a:cs typeface="Calibri"/>
              </a:rPr>
              <a:t>383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-65" dirty="0">
                <a:solidFill>
                  <a:srgbClr val="020301"/>
                </a:solidFill>
                <a:latin typeface="Calibri"/>
                <a:cs typeface="Calibri"/>
              </a:rPr>
              <a:t>811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10" dirty="0">
                <a:solidFill>
                  <a:srgbClr val="020301"/>
                </a:solidFill>
                <a:latin typeface="Calibri"/>
                <a:cs typeface="Calibri"/>
              </a:rPr>
              <a:t>РУБ.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177290">
              <a:lnSpc>
                <a:spcPct val="116100"/>
              </a:lnSpc>
            </a:pPr>
            <a:r>
              <a:rPr sz="1700" b="1" spc="285" dirty="0">
                <a:solidFill>
                  <a:srgbClr val="020301"/>
                </a:solidFill>
                <a:latin typeface="Calibri"/>
                <a:cs typeface="Calibri"/>
              </a:rPr>
              <a:t>КОЛИЧЕСТВО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90" dirty="0">
                <a:solidFill>
                  <a:srgbClr val="020301"/>
                </a:solidFill>
                <a:latin typeface="Calibri"/>
                <a:cs typeface="Calibri"/>
              </a:rPr>
              <a:t>КУПИВШИХ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80" dirty="0">
                <a:solidFill>
                  <a:srgbClr val="020301"/>
                </a:solidFill>
                <a:latin typeface="Calibri"/>
                <a:cs typeface="Calibri"/>
              </a:rPr>
              <a:t>СОСТАВЛЯЕТ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70" dirty="0">
                <a:solidFill>
                  <a:srgbClr val="020301"/>
                </a:solidFill>
                <a:latin typeface="Calibri"/>
                <a:cs typeface="Calibri"/>
              </a:rPr>
              <a:t>17,4%,</a:t>
            </a:r>
            <a:r>
              <a:rPr sz="1700" b="1" spc="30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020301"/>
                </a:solidFill>
                <a:latin typeface="Calibri"/>
                <a:cs typeface="Calibri"/>
              </a:rPr>
              <a:t>649</a:t>
            </a:r>
            <a:r>
              <a:rPr sz="1700" b="1" spc="8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1700" b="1" spc="295" dirty="0">
                <a:solidFill>
                  <a:srgbClr val="020301"/>
                </a:solidFill>
                <a:latin typeface="Calibri"/>
                <a:cs typeface="Calibri"/>
              </a:rPr>
              <a:t>ЧЕЛОВЕК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7344" y="2352870"/>
            <a:ext cx="7790815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360" dirty="0">
                <a:solidFill>
                  <a:srgbClr val="020301"/>
                </a:solidFill>
                <a:latin typeface="Calibri"/>
                <a:cs typeface="Calibri"/>
              </a:rPr>
              <a:t>УДОВЛЕТВОРЕННОСТЬ</a:t>
            </a:r>
            <a:r>
              <a:rPr sz="210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100" b="1" spc="360" dirty="0">
                <a:solidFill>
                  <a:srgbClr val="020301"/>
                </a:solidFill>
                <a:latin typeface="Calibri"/>
                <a:cs typeface="Calibri"/>
              </a:rPr>
              <a:t>ЦЕЛЕВЫМИ</a:t>
            </a:r>
            <a:r>
              <a:rPr sz="2100" b="1" spc="105" dirty="0">
                <a:solidFill>
                  <a:srgbClr val="020301"/>
                </a:solidFill>
                <a:latin typeface="Calibri"/>
                <a:cs typeface="Calibri"/>
              </a:rPr>
              <a:t> </a:t>
            </a:r>
            <a:r>
              <a:rPr sz="2100" b="1" spc="335" dirty="0">
                <a:solidFill>
                  <a:srgbClr val="020301"/>
                </a:solidFill>
                <a:latin typeface="Calibri"/>
                <a:cs typeface="Calibri"/>
              </a:rPr>
              <a:t>ПОСЕТИТЕЛЯМИ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6993"/>
                </a:lnTo>
                <a:lnTo>
                  <a:pt x="0" y="10286993"/>
                </a:lnTo>
                <a:lnTo>
                  <a:pt x="0" y="0"/>
                </a:lnTo>
              </a:path>
            </a:pathLst>
          </a:custGeom>
          <a:solidFill>
            <a:srgbClr val="FFD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548" y="1817197"/>
            <a:ext cx="18078450" cy="190500"/>
          </a:xfrm>
          <a:custGeom>
            <a:avLst/>
            <a:gdLst/>
            <a:ahLst/>
            <a:cxnLst/>
            <a:rect l="l" t="t" r="r" b="b"/>
            <a:pathLst>
              <a:path w="18078450" h="190500">
                <a:moveTo>
                  <a:pt x="0" y="0"/>
                </a:moveTo>
                <a:lnTo>
                  <a:pt x="18078450" y="0"/>
                </a:lnTo>
                <a:lnTo>
                  <a:pt x="18078450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F3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065" y="2324439"/>
            <a:ext cx="9067799" cy="5086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746" rIns="0" bIns="0" rtlCol="0">
            <a:spAutoFit/>
          </a:bodyPr>
          <a:lstStyle/>
          <a:p>
            <a:pPr marL="2446655">
              <a:lnSpc>
                <a:spcPct val="100000"/>
              </a:lnSpc>
            </a:pPr>
            <a:r>
              <a:rPr spc="600" dirty="0"/>
              <a:t>ОПРАВДАННОСТЬ</a:t>
            </a:r>
            <a:r>
              <a:rPr spc="175" dirty="0"/>
              <a:t> </a:t>
            </a:r>
            <a:r>
              <a:rPr spc="600" dirty="0"/>
              <a:t>ОЖИДАНИЙ</a:t>
            </a:r>
            <a:r>
              <a:rPr spc="175" dirty="0"/>
              <a:t> </a:t>
            </a:r>
            <a:r>
              <a:rPr spc="545" dirty="0"/>
              <a:t>У</a:t>
            </a:r>
            <a:r>
              <a:rPr spc="175" dirty="0"/>
              <a:t> </a:t>
            </a:r>
            <a:r>
              <a:rPr spc="580" dirty="0"/>
              <a:t>УЧАСТНИКОВ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79195" y="2728316"/>
            <a:ext cx="7193280" cy="682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50" b="1" spc="350" dirty="0">
                <a:latin typeface="Calibri"/>
                <a:cs typeface="Calibri"/>
              </a:rPr>
              <a:t>ОЖИДАНИЯ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345" dirty="0">
                <a:latin typeface="Calibri"/>
                <a:cs typeface="Calibri"/>
              </a:rPr>
              <a:t>ОПРАВДАЛИСЬ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325" dirty="0">
                <a:latin typeface="Calibri"/>
                <a:cs typeface="Calibri"/>
              </a:rPr>
              <a:t>У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160" dirty="0">
                <a:latin typeface="Calibri"/>
                <a:cs typeface="Calibri"/>
              </a:rPr>
              <a:t>77,5%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345" dirty="0">
                <a:latin typeface="Calibri"/>
                <a:cs typeface="Calibri"/>
              </a:rPr>
              <a:t>УЧАСТНИКОВ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50" b="1" spc="340" dirty="0">
                <a:latin typeface="Calibri"/>
                <a:cs typeface="Calibri"/>
              </a:rPr>
              <a:t>ПОКАЗАТЕЛЬ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245" dirty="0">
                <a:latin typeface="Calibri"/>
                <a:cs typeface="Calibri"/>
              </a:rPr>
              <a:t>20</a:t>
            </a:r>
            <a:r>
              <a:rPr sz="2050" b="1" dirty="0">
                <a:latin typeface="Palatino Linotype"/>
                <a:cs typeface="Palatino Linotype"/>
              </a:rPr>
              <a:t>21</a:t>
            </a:r>
            <a:r>
              <a:rPr sz="2050" b="1" spc="50" dirty="0">
                <a:latin typeface="Palatino Linotype"/>
                <a:cs typeface="Palatino Linotype"/>
              </a:rPr>
              <a:t> </a:t>
            </a:r>
            <a:r>
              <a:rPr sz="2050" b="1" spc="315" dirty="0">
                <a:latin typeface="Calibri"/>
                <a:cs typeface="Calibri"/>
              </a:rPr>
              <a:t>ГОДА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340" dirty="0">
                <a:latin typeface="Calibri"/>
                <a:cs typeface="Calibri"/>
              </a:rPr>
              <a:t>СОСТАВЛЯЕТ</a:t>
            </a:r>
            <a:r>
              <a:rPr sz="2050" b="1" spc="100" dirty="0">
                <a:latin typeface="Calibri"/>
                <a:cs typeface="Calibri"/>
              </a:rPr>
              <a:t> </a:t>
            </a:r>
            <a:r>
              <a:rPr sz="2050" b="1" spc="225" dirty="0">
                <a:latin typeface="Calibri"/>
                <a:cs typeface="Calibri"/>
              </a:rPr>
              <a:t>89,4%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</a:pPr>
            <a:r>
              <a:rPr sz="1800" b="1" spc="280" dirty="0">
                <a:latin typeface="Calibri"/>
                <a:cs typeface="Calibri"/>
              </a:rPr>
              <a:t>ОПРАВДАЛИСЬ: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150">
              <a:latin typeface="Times New Roman"/>
              <a:cs typeface="Times New Roman"/>
            </a:endParaRPr>
          </a:p>
          <a:p>
            <a:pPr marL="142875" marR="1346835">
              <a:lnSpc>
                <a:spcPct val="115599"/>
              </a:lnSpc>
            </a:pPr>
            <a:r>
              <a:rPr sz="1800" b="1" spc="150" dirty="0">
                <a:latin typeface="Calibri"/>
                <a:cs typeface="Calibri"/>
              </a:rPr>
              <a:t>М</a:t>
            </a:r>
            <a:r>
              <a:rPr sz="1800" b="1" spc="300" dirty="0">
                <a:latin typeface="Calibri"/>
                <a:cs typeface="Calibri"/>
              </a:rPr>
              <a:t>НОГО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0" dirty="0">
                <a:latin typeface="Calibri"/>
                <a:cs typeface="Calibri"/>
              </a:rPr>
              <a:t>ПОТЕНЦИАЛЬН</a:t>
            </a:r>
            <a:r>
              <a:rPr sz="1800" b="1" spc="395" dirty="0">
                <a:latin typeface="Calibri"/>
                <a:cs typeface="Calibri"/>
              </a:rPr>
              <a:t>Ы</a:t>
            </a:r>
            <a:r>
              <a:rPr sz="1800" b="1" spc="245" dirty="0">
                <a:latin typeface="Calibri"/>
                <a:cs typeface="Calibri"/>
              </a:rPr>
              <a:t>Х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54" dirty="0">
                <a:latin typeface="Calibri"/>
                <a:cs typeface="Calibri"/>
              </a:rPr>
              <a:t>КЛИЕНТОВ,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5" dirty="0">
                <a:latin typeface="Calibri"/>
                <a:cs typeface="Calibri"/>
              </a:rPr>
              <a:t>ЦА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100" dirty="0">
                <a:latin typeface="Calibri"/>
                <a:cs typeface="Calibri"/>
              </a:rPr>
              <a:t>(7)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305" dirty="0">
                <a:latin typeface="Calibri"/>
                <a:cs typeface="Calibri"/>
              </a:rPr>
              <a:t>КОНЕЧН</a:t>
            </a:r>
            <a:r>
              <a:rPr sz="1800" b="1" spc="409" dirty="0">
                <a:latin typeface="Calibri"/>
                <a:cs typeface="Calibri"/>
              </a:rPr>
              <a:t>Ы</a:t>
            </a:r>
            <a:r>
              <a:rPr sz="1800" b="1" spc="325" dirty="0">
                <a:latin typeface="Calibri"/>
                <a:cs typeface="Calibri"/>
              </a:rPr>
              <a:t>Е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95" dirty="0">
                <a:latin typeface="Calibri"/>
                <a:cs typeface="Calibri"/>
              </a:rPr>
              <a:t>ПОТРЕБИТЕЛИ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95" dirty="0">
                <a:latin typeface="Calibri"/>
                <a:cs typeface="Calibri"/>
              </a:rPr>
              <a:t>УЗНАЛИ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0" dirty="0">
                <a:latin typeface="Calibri"/>
                <a:cs typeface="Calibri"/>
              </a:rPr>
              <a:t>О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25" dirty="0">
                <a:latin typeface="Calibri"/>
                <a:cs typeface="Calibri"/>
              </a:rPr>
              <a:t>НАС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140" dirty="0">
                <a:latin typeface="Calibri"/>
                <a:cs typeface="Calibri"/>
              </a:rPr>
              <a:t>(4)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310" dirty="0">
                <a:latin typeface="Calibri"/>
                <a:cs typeface="Calibri"/>
              </a:rPr>
              <a:t>ИНТЕРЕС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80" dirty="0">
                <a:latin typeface="Calibri"/>
                <a:cs typeface="Calibri"/>
              </a:rPr>
              <a:t>К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85" dirty="0">
                <a:latin typeface="Calibri"/>
                <a:cs typeface="Calibri"/>
              </a:rPr>
              <a:t>НА</a:t>
            </a:r>
            <a:r>
              <a:rPr sz="1800" b="1" spc="409" dirty="0">
                <a:latin typeface="Calibri"/>
                <a:cs typeface="Calibri"/>
              </a:rPr>
              <a:t>Ш</a:t>
            </a:r>
            <a:r>
              <a:rPr sz="1800" b="1" spc="305" dirty="0">
                <a:latin typeface="Calibri"/>
                <a:cs typeface="Calibri"/>
              </a:rPr>
              <a:t>ЕЙ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0" dirty="0">
                <a:latin typeface="Calibri"/>
                <a:cs typeface="Calibri"/>
              </a:rPr>
              <a:t>ПРОДУКЦИИ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  <a:p>
            <a:pPr marL="142875" marR="497205">
              <a:lnSpc>
                <a:spcPct val="115599"/>
              </a:lnSpc>
            </a:pPr>
            <a:r>
              <a:rPr sz="1800" b="1" spc="295" dirty="0">
                <a:latin typeface="Calibri"/>
                <a:cs typeface="Calibri"/>
              </a:rPr>
              <a:t>СОБИРАЕМ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275" dirty="0">
                <a:latin typeface="Calibri"/>
                <a:cs typeface="Calibri"/>
              </a:rPr>
              <a:t>КОНТАКТ</a:t>
            </a:r>
            <a:r>
              <a:rPr sz="1800" b="1" spc="380" dirty="0">
                <a:latin typeface="Calibri"/>
                <a:cs typeface="Calibri"/>
              </a:rPr>
              <a:t>Ы</a:t>
            </a:r>
            <a:r>
              <a:rPr sz="1800" b="1" spc="-30" dirty="0">
                <a:latin typeface="Calibri"/>
                <a:cs typeface="Calibri"/>
              </a:rPr>
              <a:t>,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54" dirty="0">
                <a:latin typeface="Calibri"/>
                <a:cs typeface="Calibri"/>
              </a:rPr>
              <a:t>НАДЕЕ</a:t>
            </a:r>
            <a:r>
              <a:rPr sz="1800" b="1" spc="385" dirty="0">
                <a:latin typeface="Calibri"/>
                <a:cs typeface="Calibri"/>
              </a:rPr>
              <a:t>М</a:t>
            </a:r>
            <a:r>
              <a:rPr sz="1800" b="1" spc="195" dirty="0">
                <a:latin typeface="Calibri"/>
                <a:cs typeface="Calibri"/>
              </a:rPr>
              <a:t>СЯ,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70" dirty="0">
                <a:latin typeface="Calibri"/>
                <a:cs typeface="Calibri"/>
              </a:rPr>
              <a:t>ЧТО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80" dirty="0">
                <a:latin typeface="Calibri"/>
                <a:cs typeface="Calibri"/>
              </a:rPr>
              <a:t>РЕЗУЛЬТАТ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spc="275" dirty="0">
                <a:latin typeface="Calibri"/>
                <a:cs typeface="Calibri"/>
              </a:rPr>
              <a:t>БУДЕТ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5" dirty="0">
                <a:latin typeface="Calibri"/>
                <a:cs typeface="Calibri"/>
              </a:rPr>
              <a:t>ПОЛО</a:t>
            </a:r>
            <a:r>
              <a:rPr sz="1800" b="1" spc="380" dirty="0">
                <a:latin typeface="Calibri"/>
                <a:cs typeface="Calibri"/>
              </a:rPr>
              <a:t>Ж</a:t>
            </a:r>
            <a:r>
              <a:rPr sz="1800" b="1" spc="285" dirty="0">
                <a:latin typeface="Calibri"/>
                <a:cs typeface="Calibri"/>
              </a:rPr>
              <a:t>ИТЕЛЬН</a:t>
            </a:r>
            <a:r>
              <a:rPr sz="1800" b="1" spc="395" dirty="0">
                <a:latin typeface="Calibri"/>
                <a:cs typeface="Calibri"/>
              </a:rPr>
              <a:t>Ы</a:t>
            </a:r>
            <a:r>
              <a:rPr sz="1800" b="1" spc="305" dirty="0">
                <a:latin typeface="Calibri"/>
                <a:cs typeface="Calibri"/>
              </a:rPr>
              <a:t>Й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140" dirty="0">
                <a:latin typeface="Calibri"/>
                <a:cs typeface="Calibri"/>
              </a:rPr>
              <a:t>(4)</a:t>
            </a:r>
            <a:endParaRPr sz="1800">
              <a:latin typeface="Calibri"/>
              <a:cs typeface="Calibri"/>
            </a:endParaRPr>
          </a:p>
          <a:p>
            <a:pPr marL="142875" marR="329565">
              <a:lnSpc>
                <a:spcPct val="115599"/>
              </a:lnSpc>
            </a:pPr>
            <a:r>
              <a:rPr sz="1800" b="1" spc="235" dirty="0">
                <a:latin typeface="Calibri"/>
                <a:cs typeface="Calibri"/>
              </a:rPr>
              <a:t>ПРЯ</a:t>
            </a:r>
            <a:r>
              <a:rPr sz="1800" b="1" spc="355" dirty="0">
                <a:latin typeface="Calibri"/>
                <a:cs typeface="Calibri"/>
              </a:rPr>
              <a:t>М</a:t>
            </a:r>
            <a:r>
              <a:rPr sz="1800" b="1" spc="310" dirty="0">
                <a:latin typeface="Calibri"/>
                <a:cs typeface="Calibri"/>
              </a:rPr>
              <a:t>ОЕ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75" dirty="0">
                <a:latin typeface="Calibri"/>
                <a:cs typeface="Calibri"/>
              </a:rPr>
              <a:t>ОБ</a:t>
            </a:r>
            <a:r>
              <a:rPr sz="1800" b="1" spc="409" dirty="0">
                <a:latin typeface="Calibri"/>
                <a:cs typeface="Calibri"/>
              </a:rPr>
              <a:t>Щ</a:t>
            </a:r>
            <a:r>
              <a:rPr sz="1800" b="1" spc="315" dirty="0">
                <a:latin typeface="Calibri"/>
                <a:cs typeface="Calibri"/>
              </a:rPr>
              <a:t>ЕНИЕ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70" dirty="0">
                <a:latin typeface="Calibri"/>
                <a:cs typeface="Calibri"/>
              </a:rPr>
              <a:t>ЛУЧ</a:t>
            </a:r>
            <a:r>
              <a:rPr sz="1800" b="1" spc="409" dirty="0">
                <a:latin typeface="Calibri"/>
                <a:cs typeface="Calibri"/>
              </a:rPr>
              <a:t>Ш</a:t>
            </a:r>
            <a:r>
              <a:rPr sz="1800" b="1" spc="325" dirty="0">
                <a:latin typeface="Calibri"/>
                <a:cs typeface="Calibri"/>
              </a:rPr>
              <a:t>Е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80" dirty="0">
                <a:latin typeface="Calibri"/>
                <a:cs typeface="Calibri"/>
              </a:rPr>
              <a:t>ТЕЛЕ</a:t>
            </a:r>
            <a:r>
              <a:rPr sz="1800" b="1" spc="385" dirty="0">
                <a:latin typeface="Calibri"/>
                <a:cs typeface="Calibri"/>
              </a:rPr>
              <a:t>Ф</a:t>
            </a:r>
            <a:r>
              <a:rPr sz="1800" b="1" spc="315" dirty="0">
                <a:latin typeface="Calibri"/>
                <a:cs typeface="Calibri"/>
              </a:rPr>
              <a:t>ОННОЙ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15" dirty="0">
                <a:latin typeface="Calibri"/>
                <a:cs typeface="Calibri"/>
              </a:rPr>
              <a:t>БЕСЕДЫ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(1)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320" dirty="0">
                <a:latin typeface="Calibri"/>
                <a:cs typeface="Calibri"/>
              </a:rPr>
              <a:t>В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5" dirty="0">
                <a:latin typeface="Calibri"/>
                <a:cs typeface="Calibri"/>
              </a:rPr>
              <a:t>КОЛИЧЕСТВЕ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90" dirty="0">
                <a:latin typeface="Calibri"/>
                <a:cs typeface="Calibri"/>
              </a:rPr>
              <a:t>ПОКУПАТЕЛЕЙ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335"/>
              </a:spcBef>
            </a:pPr>
            <a:r>
              <a:rPr sz="1800" b="1" spc="285" dirty="0">
                <a:latin typeface="Calibri"/>
                <a:cs typeface="Calibri"/>
              </a:rPr>
              <a:t>НА</a:t>
            </a:r>
            <a:r>
              <a:rPr sz="1800" b="1" spc="409" dirty="0">
                <a:latin typeface="Calibri"/>
                <a:cs typeface="Calibri"/>
              </a:rPr>
              <a:t>Ш</a:t>
            </a:r>
            <a:r>
              <a:rPr sz="1800" b="1" spc="295" dirty="0">
                <a:latin typeface="Calibri"/>
                <a:cs typeface="Calibri"/>
              </a:rPr>
              <a:t>ЛИ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305" dirty="0">
                <a:latin typeface="Calibri"/>
                <a:cs typeface="Calibri"/>
              </a:rPr>
              <a:t>ПАРТНЕРА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335"/>
              </a:spcBef>
            </a:pPr>
            <a:r>
              <a:rPr sz="1800" b="1" spc="310" dirty="0">
                <a:latin typeface="Calibri"/>
                <a:cs typeface="Calibri"/>
              </a:rPr>
              <a:t>ВО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285" dirty="0">
                <a:latin typeface="Calibri"/>
                <a:cs typeface="Calibri"/>
              </a:rPr>
              <a:t>ВСЕМ</a:t>
            </a:r>
            <a:r>
              <a:rPr sz="1800" b="1" spc="85" dirty="0">
                <a:latin typeface="Calibri"/>
                <a:cs typeface="Calibri"/>
              </a:rPr>
              <a:t> </a:t>
            </a:r>
            <a:r>
              <a:rPr sz="1800" b="1" spc="80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</a:pPr>
            <a:r>
              <a:rPr sz="1650" b="1" spc="320" dirty="0">
                <a:latin typeface="Calibri"/>
                <a:cs typeface="Calibri"/>
              </a:rPr>
              <a:t>НЕ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275" dirty="0">
                <a:latin typeface="Calibri"/>
                <a:cs typeface="Calibri"/>
              </a:rPr>
              <a:t>ОПРАВДАЛИСЬ: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142875" marR="3004185">
              <a:lnSpc>
                <a:spcPct val="118100"/>
              </a:lnSpc>
            </a:pPr>
            <a:r>
              <a:rPr sz="1650" b="1" spc="305" dirty="0">
                <a:latin typeface="Calibri"/>
                <a:cs typeface="Calibri"/>
              </a:rPr>
              <a:t>ОЧЕНЬ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165" dirty="0">
                <a:latin typeface="Calibri"/>
                <a:cs typeface="Calibri"/>
              </a:rPr>
              <a:t>М</a:t>
            </a:r>
            <a:r>
              <a:rPr sz="1650" b="1" spc="300" dirty="0">
                <a:latin typeface="Calibri"/>
                <a:cs typeface="Calibri"/>
              </a:rPr>
              <a:t>АЛО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295" dirty="0">
                <a:latin typeface="Calibri"/>
                <a:cs typeface="Calibri"/>
              </a:rPr>
              <a:t>ПОСЕТИТЕЛЕЙ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(1)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165" dirty="0">
                <a:latin typeface="Calibri"/>
                <a:cs typeface="Calibri"/>
              </a:rPr>
              <a:t>М</a:t>
            </a:r>
            <a:r>
              <a:rPr sz="1650" b="1" spc="300" dirty="0">
                <a:latin typeface="Calibri"/>
                <a:cs typeface="Calibri"/>
              </a:rPr>
              <a:t>АЛО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305" dirty="0">
                <a:latin typeface="Calibri"/>
                <a:cs typeface="Calibri"/>
              </a:rPr>
              <a:t>КРУПНОГО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295" dirty="0">
                <a:latin typeface="Calibri"/>
                <a:cs typeface="Calibri"/>
              </a:rPr>
              <a:t>ПОСЕТИТЕЛЯ</a:t>
            </a:r>
            <a:r>
              <a:rPr sz="1650" b="1" spc="90" dirty="0">
                <a:latin typeface="Calibri"/>
                <a:cs typeface="Calibri"/>
              </a:rPr>
              <a:t> (2)</a:t>
            </a:r>
            <a:r>
              <a:rPr sz="1650" b="1" spc="55" dirty="0">
                <a:latin typeface="Calibri"/>
                <a:cs typeface="Calibri"/>
              </a:rPr>
              <a:t> </a:t>
            </a:r>
            <a:r>
              <a:rPr sz="1650" b="1" spc="305" dirty="0">
                <a:latin typeface="Calibri"/>
                <a:cs typeface="Calibri"/>
              </a:rPr>
              <a:t>УПАЛ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310" dirty="0">
                <a:latin typeface="Calibri"/>
                <a:cs typeface="Calibri"/>
              </a:rPr>
              <a:t>СРЕДНИЙ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300" dirty="0">
                <a:latin typeface="Calibri"/>
                <a:cs typeface="Calibri"/>
              </a:rPr>
              <a:t>ЧЕК</a:t>
            </a:r>
            <a:r>
              <a:rPr sz="1650" b="1" spc="90" dirty="0">
                <a:latin typeface="Calibri"/>
                <a:cs typeface="Calibri"/>
              </a:rPr>
              <a:t> (2)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520</Words>
  <Application>Microsoft Office PowerPoint</Application>
  <PresentationFormat>Произвольный</PresentationFormat>
  <Paragraphs>74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СФЕРА ДЕЯТЕЛЬНОСТИ ПОСЕТИТЕЛЕЙ-ПРОФЕССИОНАЛОВ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ЦЕЛЕВОЙ АУДИТОРИЕЙ</vt:lpstr>
      <vt:lpstr>ОПРАВДАННОСТЬ ОЖИДАНИЙ У УЧАСТНИКОВ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коттедж - 2021</dc:title>
  <dc:creator>Данира Сайфутдинова</dc:creator>
  <cp:keywords>DAE2Eq2ooV4,BAE1syIzLj4</cp:keywords>
  <cp:lastModifiedBy>Ермишина Дина Владимировна</cp:lastModifiedBy>
  <cp:revision>4</cp:revision>
  <dcterms:created xsi:type="dcterms:W3CDTF">2023-02-28T12:02:41Z</dcterms:created>
  <dcterms:modified xsi:type="dcterms:W3CDTF">2023-04-27T13:50:01Z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2022-01-21T00:00:00Z</vt:filetime>
  </property>
  <property fmtid="{D5CDD505-2E9C-101B-9397-08002B2CF9AE}" pid="3" name="LastSaved">
    <vt:filetime>2023-02-28T00:00:00Z</vt:filetime>
  </property>
</Properties>
</file>